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7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2B2CD-9DB3-4731-A45B-4C7EB0D7DF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FAD7A-6980-4FA3-B79C-E3F5302AD7C7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0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dirty="0" smtClean="0">
              <a:solidFill>
                <a:schemeClr val="tx1"/>
              </a:solidFill>
            </a:rPr>
            <a:t>I</a:t>
          </a:r>
          <a:r>
            <a:rPr lang="pt-BR" sz="2400" dirty="0" smtClean="0">
              <a:solidFill>
                <a:schemeClr val="tx1"/>
              </a:solidFill>
            </a:rPr>
            <a:t>lgalaiki</a:t>
          </a:r>
          <a:r>
            <a:rPr lang="lt-LT" sz="2400" dirty="0" smtClean="0">
              <a:solidFill>
                <a:schemeClr val="tx1"/>
              </a:solidFill>
            </a:rPr>
            <a:t>ai</a:t>
          </a:r>
          <a:r>
            <a:rPr lang="pt-BR" sz="2400" dirty="0" smtClean="0">
              <a:solidFill>
                <a:schemeClr val="tx1"/>
              </a:solidFill>
            </a:rPr>
            <a:t> mokym</a:t>
          </a:r>
          <a:r>
            <a:rPr lang="lt-LT" sz="2400" dirty="0" smtClean="0">
              <a:solidFill>
                <a:schemeClr val="tx1"/>
              </a:solidFill>
            </a:rPr>
            <a:t>ai</a:t>
          </a:r>
          <a:r>
            <a:rPr lang="pt-BR" sz="2400" b="1" dirty="0" smtClean="0">
              <a:solidFill>
                <a:schemeClr val="tx1"/>
              </a:solidFill>
            </a:rPr>
            <a:t> </a:t>
          </a:r>
          <a:r>
            <a:rPr lang="lt-LT" sz="2400" b="0" dirty="0" smtClean="0">
              <a:solidFill>
                <a:schemeClr val="tx1"/>
              </a:solidFill>
            </a:rPr>
            <a:t>„Bendravimo su vaikais įgūdžių stiprinimas“.  </a:t>
          </a:r>
          <a:endParaRPr lang="en-US" sz="2400" b="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solidFill>
              <a:schemeClr val="tx1"/>
            </a:solidFill>
          </a:endParaRPr>
        </a:p>
      </dgm:t>
    </dgm:pt>
    <dgm:pt modelId="{F6207917-C185-4CC7-A880-DD128A4FA813}" type="parTrans" cxnId="{BFDB9A6D-B535-4ED5-BEBA-86DD40736B03}">
      <dgm:prSet/>
      <dgm:spPr/>
      <dgm:t>
        <a:bodyPr/>
        <a:lstStyle/>
        <a:p>
          <a:endParaRPr lang="en-US"/>
        </a:p>
      </dgm:t>
    </dgm:pt>
    <dgm:pt modelId="{2DE93A8B-A660-4414-963F-96263F9C2D8B}" type="sibTrans" cxnId="{BFDB9A6D-B535-4ED5-BEBA-86DD40736B03}">
      <dgm:prSet/>
      <dgm:spPr/>
      <dgm:t>
        <a:bodyPr/>
        <a:lstStyle/>
        <a:p>
          <a:endParaRPr lang="en-US"/>
        </a:p>
      </dgm:t>
    </dgm:pt>
    <dgm:pt modelId="{F3555775-CE83-49EB-8419-3C20B34BE28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dirty="0" smtClean="0"/>
            <a:t>Organizuoti mokymus tėvams, darbuotojams</a:t>
          </a:r>
          <a:endParaRPr lang="en-US" sz="2400" dirty="0" smtClean="0"/>
        </a:p>
        <a:p>
          <a:endParaRPr lang="en-US" sz="2400" b="0" dirty="0"/>
        </a:p>
      </dgm:t>
    </dgm:pt>
    <dgm:pt modelId="{56B5EE0B-1E84-4F29-AF3E-F2D7E219B2AB}" type="parTrans" cxnId="{5F65B2C8-6D2B-461E-9984-F8C75B01D1E1}">
      <dgm:prSet/>
      <dgm:spPr/>
      <dgm:t>
        <a:bodyPr/>
        <a:lstStyle/>
        <a:p>
          <a:endParaRPr lang="en-US"/>
        </a:p>
      </dgm:t>
    </dgm:pt>
    <dgm:pt modelId="{749B0C7B-B97A-4E3A-BF3D-863126224AA4}" type="sibTrans" cxnId="{5F65B2C8-6D2B-461E-9984-F8C75B01D1E1}">
      <dgm:prSet/>
      <dgm:spPr/>
      <dgm:t>
        <a:bodyPr/>
        <a:lstStyle/>
        <a:p>
          <a:endParaRPr lang="en-US"/>
        </a:p>
      </dgm:t>
    </dgm:pt>
    <dgm:pt modelId="{7C8888F3-9A23-4E48-8FF4-4D5E613ED1FE}">
      <dgm:prSet phldrT="[Text]" custT="1"/>
      <dgm:spPr/>
      <dgm:t>
        <a:bodyPr/>
        <a:lstStyle/>
        <a:p>
          <a:pPr algn="l"/>
          <a:endParaRPr lang="lt-LT" sz="2000" dirty="0" smtClean="0">
            <a:solidFill>
              <a:schemeClr val="tx1"/>
            </a:solidFill>
          </a:endParaRPr>
        </a:p>
        <a:p>
          <a:pPr algn="l"/>
          <a:r>
            <a:rPr lang="lt-LT" sz="2400" dirty="0" smtClean="0">
              <a:solidFill>
                <a:schemeClr val="tx1"/>
              </a:solidFill>
            </a:rPr>
            <a:t>100</a:t>
          </a:r>
          <a:r>
            <a:rPr lang="en-US" sz="2400" dirty="0" smtClean="0">
              <a:solidFill>
                <a:schemeClr val="tx1"/>
              </a:solidFill>
            </a:rPr>
            <a:t>% </a:t>
          </a:r>
          <a:r>
            <a:rPr lang="lt-LT" sz="2400" dirty="0" smtClean="0">
              <a:solidFill>
                <a:schemeClr val="tx1"/>
              </a:solidFill>
            </a:rPr>
            <a:t>mokytojų kėlė savo </a:t>
          </a:r>
          <a:r>
            <a:rPr lang="lt-LT" sz="2400" dirty="0" smtClean="0">
              <a:solidFill>
                <a:schemeClr val="tx1"/>
              </a:solidFill>
            </a:rPr>
            <a:t>kvalifikaciją. </a:t>
          </a:r>
          <a:r>
            <a:rPr lang="lt-LT" sz="2400" dirty="0" smtClean="0">
              <a:solidFill>
                <a:schemeClr val="tx1"/>
              </a:solidFill>
            </a:rPr>
            <a:t>40</a:t>
          </a:r>
          <a:r>
            <a:rPr lang="en-US" sz="2400" dirty="0" smtClean="0">
              <a:solidFill>
                <a:schemeClr val="tx1"/>
              </a:solidFill>
            </a:rPr>
            <a:t>%</a:t>
          </a:r>
          <a:r>
            <a:rPr lang="lt-LT" sz="2400" dirty="0" smtClean="0">
              <a:solidFill>
                <a:schemeClr val="tx1"/>
              </a:solidFill>
            </a:rPr>
            <a:t> mokytojų tobulino vadybinę kompetenciją. </a:t>
          </a:r>
          <a:endParaRPr lang="en-US" sz="2400" dirty="0" smtClean="0">
            <a:solidFill>
              <a:schemeClr val="tx1"/>
            </a:solidFill>
          </a:endParaRPr>
        </a:p>
        <a:p>
          <a:pPr algn="l"/>
          <a:endParaRPr lang="en-US" sz="2000" dirty="0">
            <a:solidFill>
              <a:schemeClr val="tx1"/>
            </a:solidFill>
          </a:endParaRPr>
        </a:p>
      </dgm:t>
    </dgm:pt>
    <dgm:pt modelId="{4C218951-92B0-45D7-8F57-FDEF86A0D454}" type="parTrans" cxnId="{347ACF8E-2A02-4ADB-8FCC-20E07BBFF892}">
      <dgm:prSet/>
      <dgm:spPr/>
      <dgm:t>
        <a:bodyPr/>
        <a:lstStyle/>
        <a:p>
          <a:endParaRPr lang="en-US"/>
        </a:p>
      </dgm:t>
    </dgm:pt>
    <dgm:pt modelId="{07BCB124-BF3E-437C-BC46-68D601FC647E}" type="sibTrans" cxnId="{347ACF8E-2A02-4ADB-8FCC-20E07BBFF892}">
      <dgm:prSet/>
      <dgm:spPr/>
      <dgm:t>
        <a:bodyPr/>
        <a:lstStyle/>
        <a:p>
          <a:endParaRPr lang="en-US"/>
        </a:p>
      </dgm:t>
    </dgm:pt>
    <dgm:pt modelId="{05F7E07A-F956-451E-A564-8FC5713ABC44}">
      <dgm:prSet phldrT="[Text]" custT="1"/>
      <dgm:spPr/>
      <dgm:t>
        <a:bodyPr/>
        <a:lstStyle/>
        <a:p>
          <a:r>
            <a:rPr lang="en-US" sz="2400" b="1" dirty="0" err="1" smtClean="0"/>
            <a:t>Stiprinti</a:t>
          </a:r>
          <a:r>
            <a:rPr lang="en-US" sz="2400" b="1" dirty="0" smtClean="0"/>
            <a:t> </a:t>
          </a:r>
          <a:r>
            <a:rPr lang="en-US" sz="2400" b="1" dirty="0" err="1" smtClean="0"/>
            <a:t>mokytojų</a:t>
          </a:r>
          <a:r>
            <a:rPr lang="en-US" sz="2400" b="1" dirty="0" smtClean="0"/>
            <a:t> </a:t>
          </a:r>
          <a:r>
            <a:rPr lang="en-US" sz="2400" b="1" dirty="0" err="1" smtClean="0"/>
            <a:t>profesinius</a:t>
          </a:r>
          <a:r>
            <a:rPr lang="en-US" sz="2400" b="1" dirty="0" smtClean="0"/>
            <a:t> </a:t>
          </a:r>
          <a:r>
            <a:rPr lang="en-US" sz="2400" b="1" dirty="0" err="1" smtClean="0"/>
            <a:t>gebėjimus</a:t>
          </a:r>
          <a:r>
            <a:rPr lang="en-US" sz="2400" b="1" dirty="0" smtClean="0"/>
            <a:t> </a:t>
          </a:r>
          <a:r>
            <a:rPr lang="en-US" sz="2400" b="1" dirty="0" err="1" smtClean="0"/>
            <a:t>ir</a:t>
          </a:r>
          <a:r>
            <a:rPr lang="en-US" sz="2400" b="1" dirty="0" smtClean="0"/>
            <a:t> </a:t>
          </a:r>
          <a:r>
            <a:rPr lang="en-US" sz="2400" b="1" dirty="0" err="1" smtClean="0"/>
            <a:t>lyderystę</a:t>
          </a:r>
          <a:endParaRPr lang="en-US" sz="1700" dirty="0"/>
        </a:p>
      </dgm:t>
    </dgm:pt>
    <dgm:pt modelId="{CEA9AE29-85BE-48C3-A4BB-D9CF3AA79C6D}" type="parTrans" cxnId="{27D24C4B-7257-4A26-B5D9-DBB273C78F6B}">
      <dgm:prSet/>
      <dgm:spPr/>
      <dgm:t>
        <a:bodyPr/>
        <a:lstStyle/>
        <a:p>
          <a:endParaRPr lang="en-US"/>
        </a:p>
      </dgm:t>
    </dgm:pt>
    <dgm:pt modelId="{AAABFDB8-5FF0-4BAA-A3A1-5F8E22377B78}" type="sibTrans" cxnId="{27D24C4B-7257-4A26-B5D9-DBB273C78F6B}">
      <dgm:prSet/>
      <dgm:spPr/>
      <dgm:t>
        <a:bodyPr/>
        <a:lstStyle/>
        <a:p>
          <a:endParaRPr lang="en-US"/>
        </a:p>
      </dgm:t>
    </dgm:pt>
    <dgm:pt modelId="{B8608827-536C-4C9F-9585-665887D4EFE5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800" b="1" dirty="0" smtClean="0"/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t-LT" sz="2400" dirty="0" smtClean="0">
              <a:solidFill>
                <a:schemeClr val="tx1"/>
              </a:solidFill>
            </a:rPr>
            <a:t>M</a:t>
          </a:r>
          <a:r>
            <a:rPr lang="en-GB" sz="2400" dirty="0" err="1" smtClean="0">
              <a:solidFill>
                <a:schemeClr val="tx1"/>
              </a:solidFill>
            </a:rPr>
            <a:t>oderni</a:t>
          </a:r>
          <a:r>
            <a:rPr lang="lt-LT" sz="2400" dirty="0" err="1" smtClean="0">
              <a:solidFill>
                <a:schemeClr val="tx1"/>
              </a:solidFill>
            </a:rPr>
            <a:t>os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ugdymo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priemon</a:t>
          </a:r>
          <a:r>
            <a:rPr lang="lt-LT" sz="2400" dirty="0" smtClean="0">
              <a:solidFill>
                <a:schemeClr val="tx1"/>
              </a:solidFill>
            </a:rPr>
            <a:t>ės</a:t>
          </a:r>
          <a:r>
            <a:rPr lang="en-GB" sz="2400" dirty="0" smtClean="0">
              <a:solidFill>
                <a:schemeClr val="tx1"/>
              </a:solidFill>
            </a:rPr>
            <a:t>: </a:t>
          </a:r>
          <a:r>
            <a:rPr lang="en-GB" sz="2400" dirty="0" err="1" smtClean="0">
              <a:solidFill>
                <a:schemeClr val="tx1"/>
              </a:solidFill>
            </a:rPr>
            <a:t>interaktyvios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grindys</a:t>
          </a:r>
          <a:r>
            <a:rPr lang="lt-LT" sz="2400" dirty="0" smtClean="0">
              <a:solidFill>
                <a:schemeClr val="tx1"/>
              </a:solidFill>
            </a:rPr>
            <a:t>, projektoriai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ir</a:t>
          </a:r>
          <a:r>
            <a:rPr lang="en-GB" sz="2400" dirty="0" smtClean="0">
              <a:solidFill>
                <a:schemeClr val="tx1"/>
              </a:solidFill>
            </a:rPr>
            <a:t> kt.</a:t>
          </a:r>
          <a:endParaRPr lang="en-US" sz="24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solidFill>
              <a:schemeClr val="tx1"/>
            </a:solidFill>
          </a:endParaRPr>
        </a:p>
      </dgm:t>
    </dgm:pt>
    <dgm:pt modelId="{564BFE67-F83F-4C2D-8BF3-B9247BC1030E}" type="parTrans" cxnId="{C00F5EFB-1A36-4586-A317-954F06ED1702}">
      <dgm:prSet/>
      <dgm:spPr/>
      <dgm:t>
        <a:bodyPr/>
        <a:lstStyle/>
        <a:p>
          <a:endParaRPr lang="en-US"/>
        </a:p>
      </dgm:t>
    </dgm:pt>
    <dgm:pt modelId="{8CF44E8A-DB62-41F2-BF0F-85E2CB0EBBCD}" type="sibTrans" cxnId="{C00F5EFB-1A36-4586-A317-954F06ED1702}">
      <dgm:prSet/>
      <dgm:spPr/>
      <dgm:t>
        <a:bodyPr/>
        <a:lstStyle/>
        <a:p>
          <a:endParaRPr lang="en-US"/>
        </a:p>
      </dgm:t>
    </dgm:pt>
    <dgm:pt modelId="{4FF5DD40-9A45-4313-A648-AEE1B35900EC}">
      <dgm:prSet/>
      <dgm:spPr/>
      <dgm:t>
        <a:bodyPr/>
        <a:lstStyle/>
        <a:p>
          <a:endParaRPr lang="en-US" sz="1700" dirty="0"/>
        </a:p>
      </dgm:t>
    </dgm:pt>
    <dgm:pt modelId="{3EF9C88F-6A57-4CF4-AA10-459047280960}" type="parTrans" cxnId="{9EE4733D-DB81-4FBA-B41F-58E24901B67B}">
      <dgm:prSet/>
      <dgm:spPr/>
      <dgm:t>
        <a:bodyPr/>
        <a:lstStyle/>
        <a:p>
          <a:endParaRPr lang="en-US"/>
        </a:p>
      </dgm:t>
    </dgm:pt>
    <dgm:pt modelId="{3D2895BF-A5ED-4C2D-8AE8-F1E5ECAF1B9A}" type="sibTrans" cxnId="{9EE4733D-DB81-4FBA-B41F-58E24901B67B}">
      <dgm:prSet/>
      <dgm:spPr/>
      <dgm:t>
        <a:bodyPr/>
        <a:lstStyle/>
        <a:p>
          <a:endParaRPr lang="en-US"/>
        </a:p>
      </dgm:t>
    </dgm:pt>
    <dgm:pt modelId="{D2FD88A6-99E8-4D68-A569-A2A5C4B10A6C}">
      <dgm:prSet custT="1"/>
      <dgm:spPr/>
      <dgm:t>
        <a:bodyPr/>
        <a:lstStyle/>
        <a:p>
          <a:r>
            <a:rPr lang="lt-LT" sz="2400" b="1" dirty="0" smtClean="0"/>
            <a:t>Taikyti modernias priemones ugdymo procese.</a:t>
          </a:r>
          <a:endParaRPr lang="en-US" sz="2100" dirty="0"/>
        </a:p>
      </dgm:t>
    </dgm:pt>
    <dgm:pt modelId="{E8D42DB5-8136-4B27-8E1D-AA1040DEE6C0}" type="parTrans" cxnId="{1997E540-05F2-4226-B84A-A256C82FA391}">
      <dgm:prSet/>
      <dgm:spPr/>
      <dgm:t>
        <a:bodyPr/>
        <a:lstStyle/>
        <a:p>
          <a:endParaRPr lang="en-US"/>
        </a:p>
      </dgm:t>
    </dgm:pt>
    <dgm:pt modelId="{1D04F93D-A141-4243-8BDE-75F2E362146B}" type="sibTrans" cxnId="{1997E540-05F2-4226-B84A-A256C82FA391}">
      <dgm:prSet/>
      <dgm:spPr/>
      <dgm:t>
        <a:bodyPr/>
        <a:lstStyle/>
        <a:p>
          <a:endParaRPr lang="en-US"/>
        </a:p>
      </dgm:t>
    </dgm:pt>
    <dgm:pt modelId="{75A45FF2-9A9F-4548-9B37-1CCF51A1C3D4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dirty="0" smtClean="0">
              <a:solidFill>
                <a:schemeClr val="tx1"/>
              </a:solidFill>
            </a:rPr>
            <a:t>Darbuotojams organizuotos 3 išvykos, 2 šventiniai renginiai. </a:t>
          </a:r>
          <a:endParaRPr lang="en-US" sz="24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639AFA16-9B98-4740-A5FD-7D38AB50BA4E}" type="parTrans" cxnId="{EBE21716-7D02-43B1-914F-C16847E0CFA2}">
      <dgm:prSet/>
      <dgm:spPr/>
      <dgm:t>
        <a:bodyPr/>
        <a:lstStyle/>
        <a:p>
          <a:endParaRPr lang="en-US"/>
        </a:p>
      </dgm:t>
    </dgm:pt>
    <dgm:pt modelId="{21BB1F4A-A84B-4B45-BB03-105E5FAA69C4}" type="sibTrans" cxnId="{EBE21716-7D02-43B1-914F-C16847E0CFA2}">
      <dgm:prSet/>
      <dgm:spPr/>
      <dgm:t>
        <a:bodyPr/>
        <a:lstStyle/>
        <a:p>
          <a:endParaRPr lang="en-US"/>
        </a:p>
      </dgm:t>
    </dgm:pt>
    <dgm:pt modelId="{83AAF1D7-0464-467F-B6FC-1039FE4757EB}">
      <dgm:prSet custT="1"/>
      <dgm:spPr/>
      <dgm:t>
        <a:bodyPr/>
        <a:lstStyle/>
        <a:p>
          <a:r>
            <a:rPr lang="lt-LT" sz="2400" b="1" dirty="0" smtClean="0"/>
            <a:t>Kurti ir palaikyti teigiamą mikroklimatą.</a:t>
          </a:r>
          <a:endParaRPr lang="en-US" sz="2500" dirty="0"/>
        </a:p>
      </dgm:t>
    </dgm:pt>
    <dgm:pt modelId="{A6D942FD-9668-464D-BDE8-EE357C072242}" type="parTrans" cxnId="{BBCA2322-CE96-4B1E-A43E-C8B81E410EB1}">
      <dgm:prSet/>
      <dgm:spPr/>
      <dgm:t>
        <a:bodyPr/>
        <a:lstStyle/>
        <a:p>
          <a:endParaRPr lang="en-US"/>
        </a:p>
      </dgm:t>
    </dgm:pt>
    <dgm:pt modelId="{8EFD2626-6283-401A-9C3D-FD7CA285C9A9}" type="sibTrans" cxnId="{BBCA2322-CE96-4B1E-A43E-C8B81E410EB1}">
      <dgm:prSet/>
      <dgm:spPr/>
      <dgm:t>
        <a:bodyPr/>
        <a:lstStyle/>
        <a:p>
          <a:endParaRPr lang="en-US"/>
        </a:p>
      </dgm:t>
    </dgm:pt>
    <dgm:pt modelId="{E972842B-A5EC-4B4B-8826-1C9CF736843B}" type="pres">
      <dgm:prSet presAssocID="{9C52B2CD-9DB3-4731-A45B-4C7EB0D7DF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1409B3-8276-4A86-8780-7EA66AC022B1}" type="pres">
      <dgm:prSet presAssocID="{642FAD7A-6980-4FA3-B79C-E3F5302AD7C7}" presName="linNode" presStyleCnt="0"/>
      <dgm:spPr/>
    </dgm:pt>
    <dgm:pt modelId="{A5228E29-F37B-4122-B8F6-7FBCC1F3EBEB}" type="pres">
      <dgm:prSet presAssocID="{642FAD7A-6980-4FA3-B79C-E3F5302AD7C7}" presName="parentShp" presStyleLbl="node1" presStyleIdx="0" presStyleCnt="4" custScaleX="123845" custLinFactX="122" custLinFactNeighborX="100000" custLinFactNeighborY="2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774D-AB04-486E-8780-3DAD3D6B0873}" type="pres">
      <dgm:prSet presAssocID="{642FAD7A-6980-4FA3-B79C-E3F5302AD7C7}" presName="childShp" presStyleLbl="bgAccFollowNode1" presStyleIdx="0" presStyleCnt="4" custLinFactX="-17278" custLinFactNeighborX="-100000" custLinFactNeighborY="-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FD2-3312-480A-A3AB-7DE6B1D53F4B}" type="pres">
      <dgm:prSet presAssocID="{2DE93A8B-A660-4414-963F-96263F9C2D8B}" presName="spacing" presStyleCnt="0"/>
      <dgm:spPr/>
    </dgm:pt>
    <dgm:pt modelId="{66C44B64-6021-48DE-9297-D940DF40CAA6}" type="pres">
      <dgm:prSet presAssocID="{7C8888F3-9A23-4E48-8FF4-4D5E613ED1FE}" presName="linNode" presStyleCnt="0"/>
      <dgm:spPr/>
    </dgm:pt>
    <dgm:pt modelId="{613F3654-8E5C-4562-AA2F-A2766652B4BB}" type="pres">
      <dgm:prSet presAssocID="{7C8888F3-9A23-4E48-8FF4-4D5E613ED1FE}" presName="parentShp" presStyleLbl="node1" presStyleIdx="1" presStyleCnt="4" custScaleX="122605" custLinFactX="2486" custLinFactNeighborX="100000" custLinFactNeighborY="-1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6A1FD-55A5-46D0-B730-BCBC3E1B2F30}" type="pres">
      <dgm:prSet presAssocID="{7C8888F3-9A23-4E48-8FF4-4D5E613ED1FE}" presName="childShp" presStyleLbl="bgAccFollowNode1" presStyleIdx="1" presStyleCnt="4" custLinFactX="-1477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C27BF-9F3B-41AB-8FA7-B78D067DF584}" type="pres">
      <dgm:prSet presAssocID="{07BCB124-BF3E-437C-BC46-68D601FC647E}" presName="spacing" presStyleCnt="0"/>
      <dgm:spPr/>
    </dgm:pt>
    <dgm:pt modelId="{84FC5C80-DF66-4BF8-94CB-3463F3963092}" type="pres">
      <dgm:prSet presAssocID="{B8608827-536C-4C9F-9585-665887D4EFE5}" presName="linNode" presStyleCnt="0"/>
      <dgm:spPr/>
    </dgm:pt>
    <dgm:pt modelId="{2926C5C4-DC62-4EEC-9249-1D780532449E}" type="pres">
      <dgm:prSet presAssocID="{B8608827-536C-4C9F-9585-665887D4EFE5}" presName="parentShp" presStyleLbl="node1" presStyleIdx="2" presStyleCnt="4" custScaleX="120484" custLinFactX="65" custLinFactNeighborX="100000" custLinFactNeighborY="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AFBC9-9A15-443F-8AD0-8065811F8DA6}" type="pres">
      <dgm:prSet presAssocID="{B8608827-536C-4C9F-9585-665887D4EFE5}" presName="childShp" presStyleLbl="bgAccFollowNode1" presStyleIdx="2" presStyleCnt="4" custLinFactX="-13983" custLinFactNeighborX="-100000" custLinFactNeighborY="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E6E0-A635-4EC5-AC2C-2CFB4A8C466E}" type="pres">
      <dgm:prSet presAssocID="{8CF44E8A-DB62-41F2-BF0F-85E2CB0EBBCD}" presName="spacing" presStyleCnt="0"/>
      <dgm:spPr/>
    </dgm:pt>
    <dgm:pt modelId="{BEC1A1A1-6C6D-4562-A884-6CB2EC4AF41C}" type="pres">
      <dgm:prSet presAssocID="{75A45FF2-9A9F-4548-9B37-1CCF51A1C3D4}" presName="linNode" presStyleCnt="0"/>
      <dgm:spPr/>
    </dgm:pt>
    <dgm:pt modelId="{7459D058-4EC3-4BC5-A09D-2B6BABE95FF5}" type="pres">
      <dgm:prSet presAssocID="{75A45FF2-9A9F-4548-9B37-1CCF51A1C3D4}" presName="parentShp" presStyleLbl="node1" presStyleIdx="3" presStyleCnt="4" custScaleX="120484" custLinFactX="65" custLinFactNeighborX="100000" custLinFactNeighborY="7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6EEF4-E459-4A12-8AFE-57B0908569D0}" type="pres">
      <dgm:prSet presAssocID="{75A45FF2-9A9F-4548-9B37-1CCF51A1C3D4}" presName="childShp" presStyleLbl="bgAccFollowNode1" presStyleIdx="3" presStyleCnt="4" custLinFactX="-13983" custLinFactNeighborX="-100000" custLinFactNeighborY="-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24C4B-7257-4A26-B5D9-DBB273C78F6B}" srcId="{7C8888F3-9A23-4E48-8FF4-4D5E613ED1FE}" destId="{05F7E07A-F956-451E-A564-8FC5713ABC44}" srcOrd="0" destOrd="0" parTransId="{CEA9AE29-85BE-48C3-A4BB-D9CF3AA79C6D}" sibTransId="{AAABFDB8-5FF0-4BAA-A3A1-5F8E22377B78}"/>
    <dgm:cxn modelId="{BA384025-5CD4-418E-A5A4-FD41A033EC64}" type="presOf" srcId="{F3555775-CE83-49EB-8419-3C20B34BE28D}" destId="{0F54774D-AB04-486E-8780-3DAD3D6B0873}" srcOrd="0" destOrd="0" presId="urn:microsoft.com/office/officeart/2005/8/layout/vList6"/>
    <dgm:cxn modelId="{9E95D170-88C3-4CD9-8D82-1F12B8AECADC}" type="presOf" srcId="{05F7E07A-F956-451E-A564-8FC5713ABC44}" destId="{3636A1FD-55A5-46D0-B730-BCBC3E1B2F30}" srcOrd="0" destOrd="0" presId="urn:microsoft.com/office/officeart/2005/8/layout/vList6"/>
    <dgm:cxn modelId="{AEAF282A-6792-4FC5-9A69-1BD63CD8483C}" type="presOf" srcId="{D2FD88A6-99E8-4D68-A569-A2A5C4B10A6C}" destId="{120AFBC9-9A15-443F-8AD0-8065811F8DA6}" srcOrd="0" destOrd="0" presId="urn:microsoft.com/office/officeart/2005/8/layout/vList6"/>
    <dgm:cxn modelId="{5F65B2C8-6D2B-461E-9984-F8C75B01D1E1}" srcId="{642FAD7A-6980-4FA3-B79C-E3F5302AD7C7}" destId="{F3555775-CE83-49EB-8419-3C20B34BE28D}" srcOrd="0" destOrd="0" parTransId="{56B5EE0B-1E84-4F29-AF3E-F2D7E219B2AB}" sibTransId="{749B0C7B-B97A-4E3A-BF3D-863126224AA4}"/>
    <dgm:cxn modelId="{1997E540-05F2-4226-B84A-A256C82FA391}" srcId="{B8608827-536C-4C9F-9585-665887D4EFE5}" destId="{D2FD88A6-99E8-4D68-A569-A2A5C4B10A6C}" srcOrd="0" destOrd="0" parTransId="{E8D42DB5-8136-4B27-8E1D-AA1040DEE6C0}" sibTransId="{1D04F93D-A141-4243-8BDE-75F2E362146B}"/>
    <dgm:cxn modelId="{E286A8BB-A6EF-41FE-A6A1-F41F53FD40FE}" type="presOf" srcId="{4FF5DD40-9A45-4313-A648-AEE1B35900EC}" destId="{3636A1FD-55A5-46D0-B730-BCBC3E1B2F30}" srcOrd="0" destOrd="1" presId="urn:microsoft.com/office/officeart/2005/8/layout/vList6"/>
    <dgm:cxn modelId="{D8267C76-A09F-409A-8064-2A9314593E55}" type="presOf" srcId="{642FAD7A-6980-4FA3-B79C-E3F5302AD7C7}" destId="{A5228E29-F37B-4122-B8F6-7FBCC1F3EBEB}" srcOrd="0" destOrd="0" presId="urn:microsoft.com/office/officeart/2005/8/layout/vList6"/>
    <dgm:cxn modelId="{02270E51-A931-4222-9DB5-6A0E9CDD0011}" type="presOf" srcId="{83AAF1D7-0464-467F-B6FC-1039FE4757EB}" destId="{1936EEF4-E459-4A12-8AFE-57B0908569D0}" srcOrd="0" destOrd="0" presId="urn:microsoft.com/office/officeart/2005/8/layout/vList6"/>
    <dgm:cxn modelId="{BBCA2322-CE96-4B1E-A43E-C8B81E410EB1}" srcId="{75A45FF2-9A9F-4548-9B37-1CCF51A1C3D4}" destId="{83AAF1D7-0464-467F-B6FC-1039FE4757EB}" srcOrd="0" destOrd="0" parTransId="{A6D942FD-9668-464D-BDE8-EE357C072242}" sibTransId="{8EFD2626-6283-401A-9C3D-FD7CA285C9A9}"/>
    <dgm:cxn modelId="{55089975-5F77-45B6-9506-158C42F072A2}" type="presOf" srcId="{7C8888F3-9A23-4E48-8FF4-4D5E613ED1FE}" destId="{613F3654-8E5C-4562-AA2F-A2766652B4BB}" srcOrd="0" destOrd="0" presId="urn:microsoft.com/office/officeart/2005/8/layout/vList6"/>
    <dgm:cxn modelId="{01BE0DA0-051F-4BDE-B1CF-58CAB75B941C}" type="presOf" srcId="{B8608827-536C-4C9F-9585-665887D4EFE5}" destId="{2926C5C4-DC62-4EEC-9249-1D780532449E}" srcOrd="0" destOrd="0" presId="urn:microsoft.com/office/officeart/2005/8/layout/vList6"/>
    <dgm:cxn modelId="{BFDB9A6D-B535-4ED5-BEBA-86DD40736B03}" srcId="{9C52B2CD-9DB3-4731-A45B-4C7EB0D7DF3E}" destId="{642FAD7A-6980-4FA3-B79C-E3F5302AD7C7}" srcOrd="0" destOrd="0" parTransId="{F6207917-C185-4CC7-A880-DD128A4FA813}" sibTransId="{2DE93A8B-A660-4414-963F-96263F9C2D8B}"/>
    <dgm:cxn modelId="{EBE21716-7D02-43B1-914F-C16847E0CFA2}" srcId="{9C52B2CD-9DB3-4731-A45B-4C7EB0D7DF3E}" destId="{75A45FF2-9A9F-4548-9B37-1CCF51A1C3D4}" srcOrd="3" destOrd="0" parTransId="{639AFA16-9B98-4740-A5FD-7D38AB50BA4E}" sibTransId="{21BB1F4A-A84B-4B45-BB03-105E5FAA69C4}"/>
    <dgm:cxn modelId="{07568C77-2458-4D45-AE3E-7944C4F02A22}" type="presOf" srcId="{75A45FF2-9A9F-4548-9B37-1CCF51A1C3D4}" destId="{7459D058-4EC3-4BC5-A09D-2B6BABE95FF5}" srcOrd="0" destOrd="0" presId="urn:microsoft.com/office/officeart/2005/8/layout/vList6"/>
    <dgm:cxn modelId="{347ACF8E-2A02-4ADB-8FCC-20E07BBFF892}" srcId="{9C52B2CD-9DB3-4731-A45B-4C7EB0D7DF3E}" destId="{7C8888F3-9A23-4E48-8FF4-4D5E613ED1FE}" srcOrd="1" destOrd="0" parTransId="{4C218951-92B0-45D7-8F57-FDEF86A0D454}" sibTransId="{07BCB124-BF3E-437C-BC46-68D601FC647E}"/>
    <dgm:cxn modelId="{C00F5EFB-1A36-4586-A317-954F06ED1702}" srcId="{9C52B2CD-9DB3-4731-A45B-4C7EB0D7DF3E}" destId="{B8608827-536C-4C9F-9585-665887D4EFE5}" srcOrd="2" destOrd="0" parTransId="{564BFE67-F83F-4C2D-8BF3-B9247BC1030E}" sibTransId="{8CF44E8A-DB62-41F2-BF0F-85E2CB0EBBCD}"/>
    <dgm:cxn modelId="{9EE4733D-DB81-4FBA-B41F-58E24901B67B}" srcId="{7C8888F3-9A23-4E48-8FF4-4D5E613ED1FE}" destId="{4FF5DD40-9A45-4313-A648-AEE1B35900EC}" srcOrd="1" destOrd="0" parTransId="{3EF9C88F-6A57-4CF4-AA10-459047280960}" sibTransId="{3D2895BF-A5ED-4C2D-8AE8-F1E5ECAF1B9A}"/>
    <dgm:cxn modelId="{DDEF72FD-61CA-48E9-BFDE-4B8E4913FF04}" type="presOf" srcId="{9C52B2CD-9DB3-4731-A45B-4C7EB0D7DF3E}" destId="{E972842B-A5EC-4B4B-8826-1C9CF736843B}" srcOrd="0" destOrd="0" presId="urn:microsoft.com/office/officeart/2005/8/layout/vList6"/>
    <dgm:cxn modelId="{F5BD3F11-514C-470B-A010-36B0583C23AB}" type="presParOf" srcId="{E972842B-A5EC-4B4B-8826-1C9CF736843B}" destId="{AF1409B3-8276-4A86-8780-7EA66AC022B1}" srcOrd="0" destOrd="0" presId="urn:microsoft.com/office/officeart/2005/8/layout/vList6"/>
    <dgm:cxn modelId="{EBF04955-E585-4170-A117-2BF3E546AFAD}" type="presParOf" srcId="{AF1409B3-8276-4A86-8780-7EA66AC022B1}" destId="{A5228E29-F37B-4122-B8F6-7FBCC1F3EBEB}" srcOrd="0" destOrd="0" presId="urn:microsoft.com/office/officeart/2005/8/layout/vList6"/>
    <dgm:cxn modelId="{563E1503-ACFD-4BC3-BDE3-3DF099075CED}" type="presParOf" srcId="{AF1409B3-8276-4A86-8780-7EA66AC022B1}" destId="{0F54774D-AB04-486E-8780-3DAD3D6B0873}" srcOrd="1" destOrd="0" presId="urn:microsoft.com/office/officeart/2005/8/layout/vList6"/>
    <dgm:cxn modelId="{17EA5DAA-6D68-4B46-88B6-62B61B0B2107}" type="presParOf" srcId="{E972842B-A5EC-4B4B-8826-1C9CF736843B}" destId="{96EADFD2-3312-480A-A3AB-7DE6B1D53F4B}" srcOrd="1" destOrd="0" presId="urn:microsoft.com/office/officeart/2005/8/layout/vList6"/>
    <dgm:cxn modelId="{39C04AA2-30A2-407B-8ABC-08EA0D73AE83}" type="presParOf" srcId="{E972842B-A5EC-4B4B-8826-1C9CF736843B}" destId="{66C44B64-6021-48DE-9297-D940DF40CAA6}" srcOrd="2" destOrd="0" presId="urn:microsoft.com/office/officeart/2005/8/layout/vList6"/>
    <dgm:cxn modelId="{A586ED7F-41BB-41F0-8E4A-38D60537559C}" type="presParOf" srcId="{66C44B64-6021-48DE-9297-D940DF40CAA6}" destId="{613F3654-8E5C-4562-AA2F-A2766652B4BB}" srcOrd="0" destOrd="0" presId="urn:microsoft.com/office/officeart/2005/8/layout/vList6"/>
    <dgm:cxn modelId="{91A9B7D1-EABD-425D-B850-8B544D6BC1B7}" type="presParOf" srcId="{66C44B64-6021-48DE-9297-D940DF40CAA6}" destId="{3636A1FD-55A5-46D0-B730-BCBC3E1B2F30}" srcOrd="1" destOrd="0" presId="urn:microsoft.com/office/officeart/2005/8/layout/vList6"/>
    <dgm:cxn modelId="{3FE401A7-DA85-4BF8-BA62-3F1801552D37}" type="presParOf" srcId="{E972842B-A5EC-4B4B-8826-1C9CF736843B}" destId="{BA0C27BF-9F3B-41AB-8FA7-B78D067DF584}" srcOrd="3" destOrd="0" presId="urn:microsoft.com/office/officeart/2005/8/layout/vList6"/>
    <dgm:cxn modelId="{D16DA410-D127-419C-BDA6-B5FF824176AC}" type="presParOf" srcId="{E972842B-A5EC-4B4B-8826-1C9CF736843B}" destId="{84FC5C80-DF66-4BF8-94CB-3463F3963092}" srcOrd="4" destOrd="0" presId="urn:microsoft.com/office/officeart/2005/8/layout/vList6"/>
    <dgm:cxn modelId="{4CE7170A-E83F-45BF-BFDF-F50027F694D7}" type="presParOf" srcId="{84FC5C80-DF66-4BF8-94CB-3463F3963092}" destId="{2926C5C4-DC62-4EEC-9249-1D780532449E}" srcOrd="0" destOrd="0" presId="urn:microsoft.com/office/officeart/2005/8/layout/vList6"/>
    <dgm:cxn modelId="{168E03D9-A6EF-4B6E-B5E9-9DD77DDD31C6}" type="presParOf" srcId="{84FC5C80-DF66-4BF8-94CB-3463F3963092}" destId="{120AFBC9-9A15-443F-8AD0-8065811F8DA6}" srcOrd="1" destOrd="0" presId="urn:microsoft.com/office/officeart/2005/8/layout/vList6"/>
    <dgm:cxn modelId="{FFD1692F-318C-4BE1-8BC3-7D15DB23032D}" type="presParOf" srcId="{E972842B-A5EC-4B4B-8826-1C9CF736843B}" destId="{F447E6E0-A635-4EC5-AC2C-2CFB4A8C466E}" srcOrd="5" destOrd="0" presId="urn:microsoft.com/office/officeart/2005/8/layout/vList6"/>
    <dgm:cxn modelId="{FC39C6AA-B6F4-4AF3-9CC3-E55A71C3B4AB}" type="presParOf" srcId="{E972842B-A5EC-4B4B-8826-1C9CF736843B}" destId="{BEC1A1A1-6C6D-4562-A884-6CB2EC4AF41C}" srcOrd="6" destOrd="0" presId="urn:microsoft.com/office/officeart/2005/8/layout/vList6"/>
    <dgm:cxn modelId="{1D368AF8-6F1C-40D0-81EC-2FC37EE5B225}" type="presParOf" srcId="{BEC1A1A1-6C6D-4562-A884-6CB2EC4AF41C}" destId="{7459D058-4EC3-4BC5-A09D-2B6BABE95FF5}" srcOrd="0" destOrd="0" presId="urn:microsoft.com/office/officeart/2005/8/layout/vList6"/>
    <dgm:cxn modelId="{26064BDE-9B82-4E44-B6F6-222983653858}" type="presParOf" srcId="{BEC1A1A1-6C6D-4562-A884-6CB2EC4AF41C}" destId="{1936EEF4-E459-4A12-8AFE-57B0908569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2B2CD-9DB3-4731-A45B-4C7EB0D7DF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FAD7A-6980-4FA3-B79C-E3F5302AD7C7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dirty="0" smtClean="0">
              <a:solidFill>
                <a:schemeClr val="tx1"/>
              </a:solidFill>
            </a:rPr>
            <a:t>Konkursas „Sumanyta – padaryta“ (</a:t>
          </a:r>
          <a:r>
            <a:rPr lang="en-GB" sz="2400" dirty="0" smtClean="0">
              <a:solidFill>
                <a:schemeClr val="tx1"/>
              </a:solidFill>
            </a:rPr>
            <a:t>20 </a:t>
          </a:r>
          <a:r>
            <a:rPr lang="en-GB" sz="2400" dirty="0" err="1" smtClean="0">
              <a:solidFill>
                <a:schemeClr val="tx1"/>
              </a:solidFill>
            </a:rPr>
            <a:t>edukacinių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lauko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priemonių</a:t>
          </a:r>
          <a:r>
            <a:rPr lang="lt-LT" sz="2400" dirty="0" smtClean="0">
              <a:solidFill>
                <a:schemeClr val="tx1"/>
              </a:solidFill>
            </a:rPr>
            <a:t>).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endParaRPr lang="en-US" sz="2400" b="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dirty="0" smtClean="0">
              <a:solidFill>
                <a:schemeClr val="tx1"/>
              </a:solidFill>
            </a:rPr>
            <a:t>Į</a:t>
          </a:r>
          <a:r>
            <a:rPr lang="en-GB" sz="2400" dirty="0" err="1" smtClean="0">
              <a:solidFill>
                <a:schemeClr val="tx1"/>
              </a:solidFill>
            </a:rPr>
            <a:t>rengtos</a:t>
          </a:r>
          <a:r>
            <a:rPr lang="en-GB" sz="2400" dirty="0" smtClean="0">
              <a:solidFill>
                <a:schemeClr val="tx1"/>
              </a:solidFill>
            </a:rPr>
            <a:t> 6 </a:t>
          </a:r>
          <a:r>
            <a:rPr lang="en-GB" sz="2400" dirty="0" err="1" smtClean="0">
              <a:solidFill>
                <a:schemeClr val="tx1"/>
              </a:solidFill>
            </a:rPr>
            <a:t>ilgalaikės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edukacinės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lauko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err="1" smtClean="0">
              <a:solidFill>
                <a:schemeClr val="tx1"/>
              </a:solidFill>
            </a:rPr>
            <a:t>priemonės</a:t>
          </a:r>
          <a:r>
            <a:rPr lang="lt-LT" sz="2400" dirty="0" smtClean="0">
              <a:solidFill>
                <a:schemeClr val="tx1"/>
              </a:solidFill>
            </a:rPr>
            <a:t>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0" dirty="0" smtClean="0">
              <a:solidFill>
                <a:schemeClr val="tx1"/>
              </a:solidFill>
            </a:rPr>
            <a:t>Apgenėtos senos liepos, atsodinta.</a:t>
          </a:r>
          <a:endParaRPr lang="en-US" sz="2400" dirty="0">
            <a:solidFill>
              <a:schemeClr val="tx1"/>
            </a:solidFill>
          </a:endParaRPr>
        </a:p>
      </dgm:t>
    </dgm:pt>
    <dgm:pt modelId="{F6207917-C185-4CC7-A880-DD128A4FA813}" type="parTrans" cxnId="{BFDB9A6D-B535-4ED5-BEBA-86DD40736B03}">
      <dgm:prSet/>
      <dgm:spPr/>
      <dgm:t>
        <a:bodyPr/>
        <a:lstStyle/>
        <a:p>
          <a:endParaRPr lang="en-US"/>
        </a:p>
      </dgm:t>
    </dgm:pt>
    <dgm:pt modelId="{2DE93A8B-A660-4414-963F-96263F9C2D8B}" type="sibTrans" cxnId="{BFDB9A6D-B535-4ED5-BEBA-86DD40736B03}">
      <dgm:prSet/>
      <dgm:spPr/>
      <dgm:t>
        <a:bodyPr/>
        <a:lstStyle/>
        <a:p>
          <a:endParaRPr lang="en-US"/>
        </a:p>
      </dgm:t>
    </dgm:pt>
    <dgm:pt modelId="{26C41CF7-8D55-4870-B8C4-BD4A7720842B}">
      <dgm:prSet custT="1"/>
      <dgm:spPr/>
      <dgm:t>
        <a:bodyPr/>
        <a:lstStyle/>
        <a:p>
          <a:pPr algn="l"/>
          <a:r>
            <a:rPr lang="en-GB" sz="2000" dirty="0" err="1" smtClean="0">
              <a:solidFill>
                <a:schemeClr val="tx1"/>
              </a:solidFill>
            </a:rPr>
            <a:t>Sukaupta</a:t>
          </a:r>
          <a:r>
            <a:rPr lang="en-GB" sz="2000" dirty="0" smtClean="0">
              <a:solidFill>
                <a:schemeClr val="tx1"/>
              </a:solidFill>
            </a:rPr>
            <a:t> 16 </a:t>
          </a:r>
          <a:r>
            <a:rPr lang="en-GB" sz="2000" dirty="0" err="1" smtClean="0">
              <a:solidFill>
                <a:schemeClr val="tx1"/>
              </a:solidFill>
            </a:rPr>
            <a:t>mokytojų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metodinė-praktinė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medžiaga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apie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praktinį</a:t>
          </a:r>
          <a:r>
            <a:rPr lang="en-GB" sz="2000" dirty="0" smtClean="0">
              <a:solidFill>
                <a:schemeClr val="tx1"/>
              </a:solidFill>
            </a:rPr>
            <a:t>  </a:t>
          </a:r>
          <a:r>
            <a:rPr lang="en-GB" sz="2000" dirty="0" err="1" smtClean="0">
              <a:solidFill>
                <a:schemeClr val="tx1"/>
              </a:solidFill>
            </a:rPr>
            <a:t>ugdymą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gamtoje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įvairiais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metų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laikais</a:t>
          </a:r>
          <a:r>
            <a:rPr lang="en-GB" sz="2000" dirty="0" smtClean="0">
              <a:solidFill>
                <a:schemeClr val="tx1"/>
              </a:solidFill>
            </a:rPr>
            <a:t>.</a:t>
          </a:r>
          <a:endParaRPr lang="lt-LT" sz="2000" dirty="0" smtClean="0">
            <a:solidFill>
              <a:schemeClr val="tx1"/>
            </a:solidFill>
          </a:endParaRPr>
        </a:p>
        <a:p>
          <a:pPr algn="l"/>
          <a:r>
            <a:rPr lang="en-GB" sz="2000" dirty="0" err="1" smtClean="0">
              <a:solidFill>
                <a:schemeClr val="tx1"/>
              </a:solidFill>
            </a:rPr>
            <a:t>Vasaros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sveikuolių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stovyklos</a:t>
          </a:r>
          <a:r>
            <a:rPr lang="lt-LT" sz="2000" dirty="0" smtClean="0">
              <a:solidFill>
                <a:schemeClr val="tx1"/>
              </a:solidFill>
            </a:rPr>
            <a:t>. </a:t>
          </a:r>
          <a:r>
            <a:rPr lang="en-GB" sz="2000" dirty="0" err="1" smtClean="0">
              <a:solidFill>
                <a:schemeClr val="tx1"/>
              </a:solidFill>
            </a:rPr>
            <a:t>Įgijo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sveikos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gyvensenos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įgūdžių</a:t>
          </a:r>
          <a:r>
            <a:rPr lang="en-GB" sz="2000" dirty="0" smtClean="0">
              <a:solidFill>
                <a:schemeClr val="tx1"/>
              </a:solidFill>
            </a:rPr>
            <a:t>: </a:t>
          </a:r>
          <a:r>
            <a:rPr lang="en-GB" sz="2000" dirty="0" err="1" smtClean="0">
              <a:solidFill>
                <a:schemeClr val="tx1"/>
              </a:solidFill>
            </a:rPr>
            <a:t>miegojo</a:t>
          </a:r>
          <a:r>
            <a:rPr lang="en-GB" sz="2000" dirty="0" smtClean="0">
              <a:solidFill>
                <a:schemeClr val="tx1"/>
              </a:solidFill>
            </a:rPr>
            <a:t>  </a:t>
          </a:r>
          <a:r>
            <a:rPr lang="en-GB" sz="2000" dirty="0" err="1" smtClean="0">
              <a:solidFill>
                <a:schemeClr val="tx1"/>
              </a:solidFill>
            </a:rPr>
            <a:t>palapinėse</a:t>
          </a:r>
          <a:r>
            <a:rPr lang="en-GB" sz="2000" dirty="0" smtClean="0">
              <a:solidFill>
                <a:schemeClr val="tx1"/>
              </a:solidFill>
            </a:rPr>
            <a:t>, </a:t>
          </a:r>
          <a:r>
            <a:rPr lang="en-GB" sz="2000" dirty="0" err="1" smtClean="0">
              <a:solidFill>
                <a:schemeClr val="tx1"/>
              </a:solidFill>
            </a:rPr>
            <a:t>iškylavo</a:t>
          </a:r>
          <a:r>
            <a:rPr lang="en-GB" sz="2000" dirty="0" smtClean="0">
              <a:solidFill>
                <a:schemeClr val="tx1"/>
              </a:solidFill>
            </a:rPr>
            <a:t>, </a:t>
          </a:r>
          <a:r>
            <a:rPr lang="en-GB" sz="2000" dirty="0" err="1" smtClean="0">
              <a:solidFill>
                <a:schemeClr val="tx1"/>
              </a:solidFill>
            </a:rPr>
            <a:t>sportavo</a:t>
          </a:r>
          <a:r>
            <a:rPr lang="en-GB" sz="2000" dirty="0" smtClean="0">
              <a:solidFill>
                <a:schemeClr val="tx1"/>
              </a:solidFill>
            </a:rPr>
            <a:t>, </a:t>
          </a:r>
          <a:r>
            <a:rPr lang="en-GB" sz="2000" dirty="0" err="1" smtClean="0">
              <a:solidFill>
                <a:schemeClr val="tx1"/>
              </a:solidFill>
            </a:rPr>
            <a:t>valgė</a:t>
          </a:r>
          <a:r>
            <a:rPr lang="en-GB" sz="2000" dirty="0" smtClean="0">
              <a:solidFill>
                <a:schemeClr val="tx1"/>
              </a:solidFill>
            </a:rPr>
            <a:t> „</a:t>
          </a:r>
          <a:r>
            <a:rPr lang="en-GB" sz="2000" dirty="0" err="1" smtClean="0">
              <a:solidFill>
                <a:schemeClr val="tx1"/>
              </a:solidFill>
            </a:rPr>
            <a:t>kiemo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valgykloje</a:t>
          </a:r>
          <a:r>
            <a:rPr lang="en-GB" sz="2000" dirty="0" smtClean="0">
              <a:solidFill>
                <a:schemeClr val="tx1"/>
              </a:solidFill>
            </a:rPr>
            <a:t>“. </a:t>
          </a:r>
          <a:endParaRPr lang="lt-LT" sz="2000" dirty="0" smtClean="0">
            <a:solidFill>
              <a:schemeClr val="tx1"/>
            </a:solidFill>
          </a:endParaRPr>
        </a:p>
        <a:p>
          <a:pPr algn="l"/>
          <a:r>
            <a:rPr lang="lt-LT" sz="2000" dirty="0" smtClean="0">
              <a:solidFill>
                <a:schemeClr val="tx1"/>
              </a:solidFill>
            </a:rPr>
            <a:t>U</a:t>
          </a:r>
          <a:r>
            <a:rPr lang="en-GB" sz="2000" dirty="0" err="1" smtClean="0">
              <a:solidFill>
                <a:schemeClr val="tx1"/>
              </a:solidFill>
            </a:rPr>
            <a:t>gdymo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organizavimo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modelis</a:t>
          </a:r>
          <a:r>
            <a:rPr lang="en-GB" sz="2000" dirty="0" smtClean="0">
              <a:solidFill>
                <a:schemeClr val="tx1"/>
              </a:solidFill>
            </a:rPr>
            <a:t> „</a:t>
          </a:r>
          <a:r>
            <a:rPr lang="en-GB" sz="2000" dirty="0" err="1" smtClean="0">
              <a:solidFill>
                <a:schemeClr val="tx1"/>
              </a:solidFill>
            </a:rPr>
            <a:t>Ikimokyklinė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grupė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su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aktyviu</a:t>
          </a:r>
          <a:r>
            <a:rPr lang="en-GB" sz="2000" dirty="0" smtClean="0">
              <a:solidFill>
                <a:schemeClr val="tx1"/>
              </a:solidFill>
            </a:rPr>
            <a:t>  </a:t>
          </a:r>
          <a:r>
            <a:rPr lang="en-GB" sz="2000" dirty="0" err="1" smtClean="0">
              <a:solidFill>
                <a:schemeClr val="tx1"/>
              </a:solidFill>
            </a:rPr>
            <a:t>ugdymu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gamtoje</a:t>
          </a:r>
          <a:r>
            <a:rPr lang="en-GB" sz="2000" dirty="0" smtClean="0">
              <a:solidFill>
                <a:schemeClr val="tx1"/>
              </a:solidFill>
            </a:rPr>
            <a:t>”.</a:t>
          </a:r>
          <a:endParaRPr lang="en-US" sz="2000" dirty="0">
            <a:solidFill>
              <a:schemeClr val="tx1"/>
            </a:solidFill>
          </a:endParaRPr>
        </a:p>
      </dgm:t>
    </dgm:pt>
    <dgm:pt modelId="{A8EF61A5-9E11-4B28-AD19-F0D96104F308}" type="parTrans" cxnId="{551B3121-E2B1-4C41-9457-16753DB4736A}">
      <dgm:prSet/>
      <dgm:spPr/>
      <dgm:t>
        <a:bodyPr/>
        <a:lstStyle/>
        <a:p>
          <a:endParaRPr lang="en-US"/>
        </a:p>
      </dgm:t>
    </dgm:pt>
    <dgm:pt modelId="{B0910AA5-B27E-4809-9745-30283D55FBB0}" type="sibTrans" cxnId="{551B3121-E2B1-4C41-9457-16753DB4736A}">
      <dgm:prSet/>
      <dgm:spPr/>
      <dgm:t>
        <a:bodyPr/>
        <a:lstStyle/>
        <a:p>
          <a:endParaRPr lang="en-US"/>
        </a:p>
      </dgm:t>
    </dgm:pt>
    <dgm:pt modelId="{61D4B4DB-0B2F-449D-B98C-92805C4C4CF1}">
      <dgm:prSet custT="1"/>
      <dgm:spPr/>
      <dgm:t>
        <a:bodyPr/>
        <a:lstStyle/>
        <a:p>
          <a:r>
            <a:rPr lang="lt-LT" sz="2400" b="1" dirty="0" smtClean="0"/>
            <a:t>Patobulinti ugdymo gamtoje organizavimą</a:t>
          </a:r>
          <a:endParaRPr lang="en-US" sz="2400" b="1" dirty="0"/>
        </a:p>
      </dgm:t>
    </dgm:pt>
    <dgm:pt modelId="{41110BE7-5F1F-464D-9B24-9F9B6140E7B7}" type="parTrans" cxnId="{DF91E9A7-DE33-4E21-940B-016AFBF302CF}">
      <dgm:prSet/>
      <dgm:spPr/>
      <dgm:t>
        <a:bodyPr/>
        <a:lstStyle/>
        <a:p>
          <a:endParaRPr lang="en-US"/>
        </a:p>
      </dgm:t>
    </dgm:pt>
    <dgm:pt modelId="{419D557E-EC78-4EE7-B556-DDAB0A3127AF}" type="sibTrans" cxnId="{DF91E9A7-DE33-4E21-940B-016AFBF302CF}">
      <dgm:prSet/>
      <dgm:spPr/>
      <dgm:t>
        <a:bodyPr/>
        <a:lstStyle/>
        <a:p>
          <a:endParaRPr lang="en-US"/>
        </a:p>
      </dgm:t>
    </dgm:pt>
    <dgm:pt modelId="{4253A082-0468-41E3-849B-EE53949EAF2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dirty="0" smtClean="0"/>
            <a:t>Pagerinti vaikų ugdymo (</a:t>
          </a:r>
          <a:r>
            <a:rPr lang="lt-LT" sz="2400" b="1" dirty="0" err="1" smtClean="0"/>
            <a:t>si</a:t>
          </a:r>
          <a:r>
            <a:rPr lang="lt-LT" sz="2400" b="1" dirty="0" smtClean="0"/>
            <a:t>) sąlygas lauko erdvėse.  </a:t>
          </a:r>
          <a:endParaRPr lang="en-US" sz="2400" b="1" dirty="0" smtClean="0"/>
        </a:p>
        <a:p>
          <a:endParaRPr lang="en-US" sz="3200" b="0" dirty="0"/>
        </a:p>
      </dgm:t>
    </dgm:pt>
    <dgm:pt modelId="{A6CEC67B-A7BC-4BE7-9B04-A7F2C7018FB8}" type="parTrans" cxnId="{E248E9E5-13A3-47B7-8A4D-3F91B8EC1BE6}">
      <dgm:prSet/>
      <dgm:spPr/>
    </dgm:pt>
    <dgm:pt modelId="{DEF09157-9BA9-4611-BDDE-E9C431256087}" type="sibTrans" cxnId="{E248E9E5-13A3-47B7-8A4D-3F91B8EC1BE6}">
      <dgm:prSet/>
      <dgm:spPr/>
    </dgm:pt>
    <dgm:pt modelId="{E972842B-A5EC-4B4B-8826-1C9CF736843B}" type="pres">
      <dgm:prSet presAssocID="{9C52B2CD-9DB3-4731-A45B-4C7EB0D7DF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1409B3-8276-4A86-8780-7EA66AC022B1}" type="pres">
      <dgm:prSet presAssocID="{642FAD7A-6980-4FA3-B79C-E3F5302AD7C7}" presName="linNode" presStyleCnt="0"/>
      <dgm:spPr/>
    </dgm:pt>
    <dgm:pt modelId="{A5228E29-F37B-4122-B8F6-7FBCC1F3EBEB}" type="pres">
      <dgm:prSet presAssocID="{642FAD7A-6980-4FA3-B79C-E3F5302AD7C7}" presName="parentShp" presStyleLbl="node1" presStyleIdx="0" presStyleCnt="2" custScaleX="177395" custLinFactNeighborX="100000" custLinFactNeighborY="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774D-AB04-486E-8780-3DAD3D6B0873}" type="pres">
      <dgm:prSet presAssocID="{642FAD7A-6980-4FA3-B79C-E3F5302AD7C7}" presName="childShp" presStyleLbl="bgAccFollowNode1" presStyleIdx="0" presStyleCnt="2" custScaleX="71026" custLinFactX="-51662" custLinFactNeighborX="-100000" custLinFactNeighborY="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FD2-3312-480A-A3AB-7DE6B1D53F4B}" type="pres">
      <dgm:prSet presAssocID="{2DE93A8B-A660-4414-963F-96263F9C2D8B}" presName="spacing" presStyleCnt="0"/>
      <dgm:spPr/>
    </dgm:pt>
    <dgm:pt modelId="{109B9C40-9117-43EA-A659-4A4E007805B9}" type="pres">
      <dgm:prSet presAssocID="{26C41CF7-8D55-4870-B8C4-BD4A7720842B}" presName="linNode" presStyleCnt="0"/>
      <dgm:spPr/>
    </dgm:pt>
    <dgm:pt modelId="{3E36BCCC-DBA2-423E-86CE-6265D6DDC253}" type="pres">
      <dgm:prSet presAssocID="{26C41CF7-8D55-4870-B8C4-BD4A7720842B}" presName="parentShp" presStyleLbl="node1" presStyleIdx="1" presStyleCnt="2" custScaleX="184818" custScaleY="107328" custLinFactX="0" custLinFactNeighborX="100000" custLinFactNeighborY="-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ABDC8-2FCA-4A5F-B143-6BF1C46D8AD5}" type="pres">
      <dgm:prSet presAssocID="{26C41CF7-8D55-4870-B8C4-BD4A7720842B}" presName="childShp" presStyleLbl="bgAccFollowNode1" presStyleIdx="1" presStyleCnt="2" custScaleX="72440" custLinFactX="-56579" custLinFactNeighborX="-100000" custLinFactNeighborY="-1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D56F7-F9F5-46DB-9CC5-788187375992}" type="presOf" srcId="{642FAD7A-6980-4FA3-B79C-E3F5302AD7C7}" destId="{A5228E29-F37B-4122-B8F6-7FBCC1F3EBEB}" srcOrd="0" destOrd="0" presId="urn:microsoft.com/office/officeart/2005/8/layout/vList6"/>
    <dgm:cxn modelId="{E7AD2C61-C8A7-44AA-8977-47FD1520A275}" type="presOf" srcId="{61D4B4DB-0B2F-449D-B98C-92805C4C4CF1}" destId="{1DFABDC8-2FCA-4A5F-B143-6BF1C46D8AD5}" srcOrd="0" destOrd="0" presId="urn:microsoft.com/office/officeart/2005/8/layout/vList6"/>
    <dgm:cxn modelId="{DF91E9A7-DE33-4E21-940B-016AFBF302CF}" srcId="{26C41CF7-8D55-4870-B8C4-BD4A7720842B}" destId="{61D4B4DB-0B2F-449D-B98C-92805C4C4CF1}" srcOrd="0" destOrd="0" parTransId="{41110BE7-5F1F-464D-9B24-9F9B6140E7B7}" sibTransId="{419D557E-EC78-4EE7-B556-DDAB0A3127AF}"/>
    <dgm:cxn modelId="{319BC8D9-C9B7-42AC-ABEE-2FD0C88B658A}" type="presOf" srcId="{26C41CF7-8D55-4870-B8C4-BD4A7720842B}" destId="{3E36BCCC-DBA2-423E-86CE-6265D6DDC253}" srcOrd="0" destOrd="0" presId="urn:microsoft.com/office/officeart/2005/8/layout/vList6"/>
    <dgm:cxn modelId="{551B3121-E2B1-4C41-9457-16753DB4736A}" srcId="{9C52B2CD-9DB3-4731-A45B-4C7EB0D7DF3E}" destId="{26C41CF7-8D55-4870-B8C4-BD4A7720842B}" srcOrd="1" destOrd="0" parTransId="{A8EF61A5-9E11-4B28-AD19-F0D96104F308}" sibTransId="{B0910AA5-B27E-4809-9745-30283D55FBB0}"/>
    <dgm:cxn modelId="{E248E9E5-13A3-47B7-8A4D-3F91B8EC1BE6}" srcId="{642FAD7A-6980-4FA3-B79C-E3F5302AD7C7}" destId="{4253A082-0468-41E3-849B-EE53949EAF2A}" srcOrd="0" destOrd="0" parTransId="{A6CEC67B-A7BC-4BE7-9B04-A7F2C7018FB8}" sibTransId="{DEF09157-9BA9-4611-BDDE-E9C431256087}"/>
    <dgm:cxn modelId="{BFDB9A6D-B535-4ED5-BEBA-86DD40736B03}" srcId="{9C52B2CD-9DB3-4731-A45B-4C7EB0D7DF3E}" destId="{642FAD7A-6980-4FA3-B79C-E3F5302AD7C7}" srcOrd="0" destOrd="0" parTransId="{F6207917-C185-4CC7-A880-DD128A4FA813}" sibTransId="{2DE93A8B-A660-4414-963F-96263F9C2D8B}"/>
    <dgm:cxn modelId="{884C4C2F-EAA0-46AF-AFB5-5EF9A34CEE56}" type="presOf" srcId="{4253A082-0468-41E3-849B-EE53949EAF2A}" destId="{0F54774D-AB04-486E-8780-3DAD3D6B0873}" srcOrd="0" destOrd="0" presId="urn:microsoft.com/office/officeart/2005/8/layout/vList6"/>
    <dgm:cxn modelId="{3A41FC7F-AB31-444B-BBEF-127003B864FD}" type="presOf" srcId="{9C52B2CD-9DB3-4731-A45B-4C7EB0D7DF3E}" destId="{E972842B-A5EC-4B4B-8826-1C9CF736843B}" srcOrd="0" destOrd="0" presId="urn:microsoft.com/office/officeart/2005/8/layout/vList6"/>
    <dgm:cxn modelId="{21DF2D71-DDCF-419C-A723-785C77B0B306}" type="presParOf" srcId="{E972842B-A5EC-4B4B-8826-1C9CF736843B}" destId="{AF1409B3-8276-4A86-8780-7EA66AC022B1}" srcOrd="0" destOrd="0" presId="urn:microsoft.com/office/officeart/2005/8/layout/vList6"/>
    <dgm:cxn modelId="{1952980A-EFA7-43EB-B7E9-9669FD4EEFE7}" type="presParOf" srcId="{AF1409B3-8276-4A86-8780-7EA66AC022B1}" destId="{A5228E29-F37B-4122-B8F6-7FBCC1F3EBEB}" srcOrd="0" destOrd="0" presId="urn:microsoft.com/office/officeart/2005/8/layout/vList6"/>
    <dgm:cxn modelId="{D2D6023B-C048-46FB-8DC4-BDBAD3A03005}" type="presParOf" srcId="{AF1409B3-8276-4A86-8780-7EA66AC022B1}" destId="{0F54774D-AB04-486E-8780-3DAD3D6B0873}" srcOrd="1" destOrd="0" presId="urn:microsoft.com/office/officeart/2005/8/layout/vList6"/>
    <dgm:cxn modelId="{5DB9FEBE-C5A5-4F20-B8AE-C3500C06D7B6}" type="presParOf" srcId="{E972842B-A5EC-4B4B-8826-1C9CF736843B}" destId="{96EADFD2-3312-480A-A3AB-7DE6B1D53F4B}" srcOrd="1" destOrd="0" presId="urn:microsoft.com/office/officeart/2005/8/layout/vList6"/>
    <dgm:cxn modelId="{145D4DD9-BD0F-4384-89B8-226CBCD48995}" type="presParOf" srcId="{E972842B-A5EC-4B4B-8826-1C9CF736843B}" destId="{109B9C40-9117-43EA-A659-4A4E007805B9}" srcOrd="2" destOrd="0" presId="urn:microsoft.com/office/officeart/2005/8/layout/vList6"/>
    <dgm:cxn modelId="{79C0B932-206F-4511-B696-AAD58074CB1C}" type="presParOf" srcId="{109B9C40-9117-43EA-A659-4A4E007805B9}" destId="{3E36BCCC-DBA2-423E-86CE-6265D6DDC253}" srcOrd="0" destOrd="0" presId="urn:microsoft.com/office/officeart/2005/8/layout/vList6"/>
    <dgm:cxn modelId="{9A48F674-DFF9-4CD4-B17B-23E3D0C47509}" type="presParOf" srcId="{109B9C40-9117-43EA-A659-4A4E007805B9}" destId="{1DFABDC8-2FCA-4A5F-B143-6BF1C46D8A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2B2CD-9DB3-4731-A45B-4C7EB0D7DF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FAD7A-6980-4FA3-B79C-E3F5302AD7C7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0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dirty="0" smtClean="0">
              <a:solidFill>
                <a:schemeClr val="tx1"/>
              </a:solidFill>
            </a:rPr>
            <a:t>Socializacijos programa „Sveikatos raktas”: organizuotos 10 trumpalaikių ir ilgalaikių priemonių vaikų fiziniam aktyvumui skatinti ir stiprinti vaiko psichinę sveikatą.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dirty="0" smtClean="0">
              <a:solidFill>
                <a:schemeClr val="tx1"/>
              </a:solidFill>
            </a:rPr>
            <a:t>Viena iš priemonių – dalyvavimas respublikiniame konkurse  „Visa mokykla šoka“ (laimėta III vieta). </a:t>
          </a:r>
          <a:endParaRPr lang="en-US" sz="2000" b="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dirty="0" smtClean="0">
              <a:solidFill>
                <a:schemeClr val="tx1"/>
              </a:solidFill>
            </a:rPr>
            <a:t>Salėje įrengtas </a:t>
          </a:r>
          <a:r>
            <a:rPr lang="lt-LT" sz="2000" dirty="0" err="1" smtClean="0">
              <a:solidFill>
                <a:schemeClr val="tx1"/>
              </a:solidFill>
            </a:rPr>
            <a:t>rekuperacinė</a:t>
          </a:r>
          <a:r>
            <a:rPr lang="lt-LT" sz="2000" dirty="0" smtClean="0">
              <a:solidFill>
                <a:schemeClr val="tx1"/>
              </a:solidFill>
            </a:rPr>
            <a:t> vėdinimo sistema.</a:t>
          </a:r>
          <a:endParaRPr lang="en-US" sz="2000" b="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/>
        </a:p>
      </dgm:t>
    </dgm:pt>
    <dgm:pt modelId="{F6207917-C185-4CC7-A880-DD128A4FA813}" type="parTrans" cxnId="{BFDB9A6D-B535-4ED5-BEBA-86DD40736B03}">
      <dgm:prSet/>
      <dgm:spPr/>
      <dgm:t>
        <a:bodyPr/>
        <a:lstStyle/>
        <a:p>
          <a:endParaRPr lang="en-US"/>
        </a:p>
      </dgm:t>
    </dgm:pt>
    <dgm:pt modelId="{2DE93A8B-A660-4414-963F-96263F9C2D8B}" type="sibTrans" cxnId="{BFDB9A6D-B535-4ED5-BEBA-86DD40736B03}">
      <dgm:prSet/>
      <dgm:spPr/>
      <dgm:t>
        <a:bodyPr/>
        <a:lstStyle/>
        <a:p>
          <a:endParaRPr lang="en-US"/>
        </a:p>
      </dgm:t>
    </dgm:pt>
    <dgm:pt modelId="{F3555775-CE83-49EB-8419-3C20B34BE28D}">
      <dgm:prSet phldrT="[Text]" custT="1"/>
      <dgm:spPr/>
      <dgm:t>
        <a:bodyPr/>
        <a:lstStyle/>
        <a:p>
          <a:r>
            <a:rPr lang="lt-LT" sz="2400" b="1" dirty="0" smtClean="0"/>
            <a:t>Stiprinti vaikų fizinę sveikatą</a:t>
          </a:r>
          <a:endParaRPr lang="en-US" sz="2400" b="1" dirty="0"/>
        </a:p>
      </dgm:t>
    </dgm:pt>
    <dgm:pt modelId="{56B5EE0B-1E84-4F29-AF3E-F2D7E219B2AB}" type="parTrans" cxnId="{5F65B2C8-6D2B-461E-9984-F8C75B01D1E1}">
      <dgm:prSet/>
      <dgm:spPr/>
      <dgm:t>
        <a:bodyPr/>
        <a:lstStyle/>
        <a:p>
          <a:endParaRPr lang="en-US"/>
        </a:p>
      </dgm:t>
    </dgm:pt>
    <dgm:pt modelId="{749B0C7B-B97A-4E3A-BF3D-863126224AA4}" type="sibTrans" cxnId="{5F65B2C8-6D2B-461E-9984-F8C75B01D1E1}">
      <dgm:prSet/>
      <dgm:spPr/>
      <dgm:t>
        <a:bodyPr/>
        <a:lstStyle/>
        <a:p>
          <a:endParaRPr lang="en-US"/>
        </a:p>
      </dgm:t>
    </dgm:pt>
    <dgm:pt modelId="{7C8888F3-9A23-4E48-8FF4-4D5E613ED1FE}">
      <dgm:prSet phldrT="[Text]" custT="1"/>
      <dgm:spPr/>
      <dgm:t>
        <a:bodyPr/>
        <a:lstStyle/>
        <a:p>
          <a:pPr algn="l"/>
          <a:endParaRPr lang="lt-LT" sz="2000" dirty="0" smtClean="0">
            <a:solidFill>
              <a:schemeClr val="tx1"/>
            </a:solidFill>
          </a:endParaRPr>
        </a:p>
        <a:p>
          <a:pPr algn="l"/>
          <a:r>
            <a:rPr lang="lt-LT" sz="2000" dirty="0" smtClean="0">
              <a:solidFill>
                <a:schemeClr val="tx1"/>
              </a:solidFill>
            </a:rPr>
            <a:t>Projektas „</a:t>
          </a:r>
          <a:r>
            <a:rPr lang="lt-LT" sz="2000" dirty="0" err="1" smtClean="0">
              <a:solidFill>
                <a:schemeClr val="tx1"/>
              </a:solidFill>
            </a:rPr>
            <a:t>Sveikatiada</a:t>
          </a:r>
          <a:r>
            <a:rPr lang="lt-LT" sz="2000" dirty="0" smtClean="0">
              <a:solidFill>
                <a:schemeClr val="tx1"/>
              </a:solidFill>
            </a:rPr>
            <a:t>”– organizuoti trys renginiai sveikai mitybai skatinti ir vienas – fiziniams aktyvumui skatinti. </a:t>
          </a:r>
        </a:p>
        <a:p>
          <a:pPr algn="l"/>
          <a:r>
            <a:rPr lang="lt-LT" sz="2000" dirty="0" smtClean="0">
              <a:solidFill>
                <a:schemeClr val="tx1"/>
              </a:solidFill>
            </a:rPr>
            <a:t>Socialinio emocinio ugdymo programa „</a:t>
          </a:r>
          <a:r>
            <a:rPr lang="lt-LT" sz="2000" dirty="0" err="1" smtClean="0">
              <a:solidFill>
                <a:schemeClr val="tx1"/>
              </a:solidFill>
            </a:rPr>
            <a:t>Kimochi</a:t>
          </a:r>
          <a:r>
            <a:rPr lang="lt-LT" sz="2000" dirty="0" smtClean="0">
              <a:solidFill>
                <a:schemeClr val="tx1"/>
              </a:solidFill>
            </a:rPr>
            <a:t>“ 4 grupėse.</a:t>
          </a:r>
          <a:endParaRPr lang="en-US" sz="2000" dirty="0" smtClean="0">
            <a:solidFill>
              <a:schemeClr val="tx1"/>
            </a:solidFill>
          </a:endParaRPr>
        </a:p>
        <a:p>
          <a:pPr algn="l"/>
          <a:r>
            <a:rPr lang="lt-LT" sz="2000" dirty="0" smtClean="0">
              <a:solidFill>
                <a:schemeClr val="tx1"/>
              </a:solidFill>
            </a:rPr>
            <a:t>Nuo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lapkričio</a:t>
          </a:r>
          <a:r>
            <a:rPr lang="en-GB" sz="2000" dirty="0" smtClean="0">
              <a:solidFill>
                <a:schemeClr val="tx1"/>
              </a:solidFill>
            </a:rPr>
            <a:t> 1d. </a:t>
          </a:r>
          <a:r>
            <a:rPr lang="en-GB" sz="2000" dirty="0" err="1" smtClean="0">
              <a:solidFill>
                <a:schemeClr val="tx1"/>
              </a:solidFill>
            </a:rPr>
            <a:t>gautas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Nacionalinės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mokėjimo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agentūros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prie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žemės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ūkio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ministerijos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finansavimas</a:t>
          </a:r>
          <a:r>
            <a:rPr lang="lt-LT" sz="2000" dirty="0" smtClean="0">
              <a:solidFill>
                <a:schemeClr val="tx1"/>
              </a:solidFill>
            </a:rPr>
            <a:t> </a:t>
          </a:r>
          <a:r>
            <a:rPr lang="en-GB" sz="2000" dirty="0" smtClean="0">
              <a:solidFill>
                <a:schemeClr val="tx1"/>
              </a:solidFill>
            </a:rPr>
            <a:t>– </a:t>
          </a:r>
          <a:r>
            <a:rPr lang="en-GB" sz="2000" dirty="0" err="1" smtClean="0">
              <a:solidFill>
                <a:schemeClr val="tx1"/>
              </a:solidFill>
            </a:rPr>
            <a:t>vaikų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maitinimui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naudojami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ekologiški</a:t>
          </a:r>
          <a:r>
            <a:rPr lang="en-GB" sz="2000" dirty="0" smtClean="0">
              <a:solidFill>
                <a:schemeClr val="tx1"/>
              </a:solidFill>
            </a:rPr>
            <a:t> </a:t>
          </a:r>
          <a:r>
            <a:rPr lang="en-GB" sz="2000" dirty="0" err="1" smtClean="0">
              <a:solidFill>
                <a:schemeClr val="tx1"/>
              </a:solidFill>
            </a:rPr>
            <a:t>produktai</a:t>
          </a:r>
          <a:r>
            <a:rPr lang="en-GB" sz="2000" dirty="0" smtClean="0">
              <a:solidFill>
                <a:schemeClr val="tx1"/>
              </a:solidFill>
            </a:rPr>
            <a:t>. </a:t>
          </a:r>
          <a:endParaRPr lang="en-US" sz="2000" dirty="0" smtClean="0">
            <a:solidFill>
              <a:schemeClr val="tx1"/>
            </a:solidFill>
          </a:endParaRPr>
        </a:p>
        <a:p>
          <a:pPr algn="l"/>
          <a:r>
            <a:rPr lang="lt-LT" sz="2000" dirty="0" smtClean="0">
              <a:solidFill>
                <a:schemeClr val="tx1"/>
              </a:solidFill>
            </a:rPr>
            <a:t>Bendradarbiavimo sutartys.</a:t>
          </a:r>
          <a:endParaRPr lang="en-US" sz="20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4C218951-92B0-45D7-8F57-FDEF86A0D454}" type="parTrans" cxnId="{347ACF8E-2A02-4ADB-8FCC-20E07BBFF892}">
      <dgm:prSet/>
      <dgm:spPr/>
      <dgm:t>
        <a:bodyPr/>
        <a:lstStyle/>
        <a:p>
          <a:endParaRPr lang="en-US"/>
        </a:p>
      </dgm:t>
    </dgm:pt>
    <dgm:pt modelId="{07BCB124-BF3E-437C-BC46-68D601FC647E}" type="sibTrans" cxnId="{347ACF8E-2A02-4ADB-8FCC-20E07BBFF892}">
      <dgm:prSet/>
      <dgm:spPr/>
      <dgm:t>
        <a:bodyPr/>
        <a:lstStyle/>
        <a:p>
          <a:endParaRPr lang="en-US"/>
        </a:p>
      </dgm:t>
    </dgm:pt>
    <dgm:pt modelId="{05F7E07A-F956-451E-A564-8FC5713ABC44}">
      <dgm:prSet phldrT="[Text]" custT="1"/>
      <dgm:spPr/>
      <dgm:t>
        <a:bodyPr/>
        <a:lstStyle/>
        <a:p>
          <a:endParaRPr lang="en-US" sz="1600" b="1" dirty="0"/>
        </a:p>
      </dgm:t>
    </dgm:pt>
    <dgm:pt modelId="{CEA9AE29-85BE-48C3-A4BB-D9CF3AA79C6D}" type="parTrans" cxnId="{27D24C4B-7257-4A26-B5D9-DBB273C78F6B}">
      <dgm:prSet/>
      <dgm:spPr/>
      <dgm:t>
        <a:bodyPr/>
        <a:lstStyle/>
        <a:p>
          <a:endParaRPr lang="en-US"/>
        </a:p>
      </dgm:t>
    </dgm:pt>
    <dgm:pt modelId="{AAABFDB8-5FF0-4BAA-A3A1-5F8E22377B78}" type="sibTrans" cxnId="{27D24C4B-7257-4A26-B5D9-DBB273C78F6B}">
      <dgm:prSet/>
      <dgm:spPr/>
      <dgm:t>
        <a:bodyPr/>
        <a:lstStyle/>
        <a:p>
          <a:endParaRPr lang="en-US"/>
        </a:p>
      </dgm:t>
    </dgm:pt>
    <dgm:pt modelId="{6A8BC09D-E4E9-4111-B74F-2F09C636A40E}">
      <dgm:prSet phldrT="[Text]" custT="1"/>
      <dgm:spPr/>
      <dgm:t>
        <a:bodyPr/>
        <a:lstStyle/>
        <a:p>
          <a:endParaRPr lang="en-US" sz="1600" dirty="0"/>
        </a:p>
      </dgm:t>
    </dgm:pt>
    <dgm:pt modelId="{F101617C-AACE-459D-AF36-114E76F1E0C4}" type="parTrans" cxnId="{8AF3153D-007A-4F60-ABC8-AE9D36B404B0}">
      <dgm:prSet/>
      <dgm:spPr/>
      <dgm:t>
        <a:bodyPr/>
        <a:lstStyle/>
        <a:p>
          <a:endParaRPr lang="en-US"/>
        </a:p>
      </dgm:t>
    </dgm:pt>
    <dgm:pt modelId="{F6A5F4DC-8F4D-4A8D-AAD1-02D8DFA2CE21}" type="sibTrans" cxnId="{8AF3153D-007A-4F60-ABC8-AE9D36B404B0}">
      <dgm:prSet/>
      <dgm:spPr/>
      <dgm:t>
        <a:bodyPr/>
        <a:lstStyle/>
        <a:p>
          <a:endParaRPr lang="en-US"/>
        </a:p>
      </dgm:t>
    </dgm:pt>
    <dgm:pt modelId="{CE10C5DD-5817-4A05-B258-F2D2004B757E}">
      <dgm:prSet phldrT="[Text]" custT="1"/>
      <dgm:spPr/>
      <dgm:t>
        <a:bodyPr/>
        <a:lstStyle/>
        <a:p>
          <a:endParaRPr lang="en-US" sz="1600" dirty="0"/>
        </a:p>
      </dgm:t>
    </dgm:pt>
    <dgm:pt modelId="{96F65BFF-0E5B-466E-9482-571FA5A9DB75}" type="parTrans" cxnId="{0AC28310-E7D3-470F-8FA1-89F71016DC76}">
      <dgm:prSet/>
      <dgm:spPr/>
      <dgm:t>
        <a:bodyPr/>
        <a:lstStyle/>
        <a:p>
          <a:endParaRPr lang="en-US"/>
        </a:p>
      </dgm:t>
    </dgm:pt>
    <dgm:pt modelId="{30691450-5C5D-411C-AF08-1336298A15E1}" type="sibTrans" cxnId="{0AC28310-E7D3-470F-8FA1-89F71016DC76}">
      <dgm:prSet/>
      <dgm:spPr/>
      <dgm:t>
        <a:bodyPr/>
        <a:lstStyle/>
        <a:p>
          <a:endParaRPr lang="en-US"/>
        </a:p>
      </dgm:t>
    </dgm:pt>
    <dgm:pt modelId="{D8438830-3915-42FB-B6E9-5B6B4EBED521}">
      <dgm:prSet custT="1"/>
      <dgm:spPr/>
      <dgm:t>
        <a:bodyPr/>
        <a:lstStyle/>
        <a:p>
          <a:r>
            <a:rPr lang="lt-LT" sz="2400" b="1" dirty="0" smtClean="0"/>
            <a:t>Stiprinti vaikų psichinę sveikatą.</a:t>
          </a:r>
          <a:endParaRPr lang="en-US" sz="2400" b="1" dirty="0"/>
        </a:p>
      </dgm:t>
    </dgm:pt>
    <dgm:pt modelId="{1E92043E-2D5C-45D7-A6F5-C79411859E86}" type="parTrans" cxnId="{9B2B36E1-5D25-466D-926A-F86FD7D5426B}">
      <dgm:prSet/>
      <dgm:spPr/>
      <dgm:t>
        <a:bodyPr/>
        <a:lstStyle/>
        <a:p>
          <a:endParaRPr lang="en-US"/>
        </a:p>
      </dgm:t>
    </dgm:pt>
    <dgm:pt modelId="{F2C0422C-B568-4C93-96E6-49713BED0402}" type="sibTrans" cxnId="{9B2B36E1-5D25-466D-926A-F86FD7D5426B}">
      <dgm:prSet/>
      <dgm:spPr/>
      <dgm:t>
        <a:bodyPr/>
        <a:lstStyle/>
        <a:p>
          <a:endParaRPr lang="en-US"/>
        </a:p>
      </dgm:t>
    </dgm:pt>
    <dgm:pt modelId="{7A9B73A0-A642-4EA0-ABA8-14E47D86B3B2}">
      <dgm:prSet phldrT="[Text]" custT="1"/>
      <dgm:spPr/>
      <dgm:t>
        <a:bodyPr/>
        <a:lstStyle/>
        <a:p>
          <a:endParaRPr lang="en-US" sz="2400" b="1" dirty="0"/>
        </a:p>
      </dgm:t>
    </dgm:pt>
    <dgm:pt modelId="{1C09324A-4499-46A8-ABDB-644B01FAF761}" type="parTrans" cxnId="{2E0EF52A-FFF9-4CDB-84DF-70F679C67287}">
      <dgm:prSet/>
      <dgm:spPr/>
      <dgm:t>
        <a:bodyPr/>
        <a:lstStyle/>
        <a:p>
          <a:endParaRPr lang="en-US"/>
        </a:p>
      </dgm:t>
    </dgm:pt>
    <dgm:pt modelId="{B45ACA96-8EC3-4D2B-BEEB-D175B41E957F}" type="sibTrans" cxnId="{2E0EF52A-FFF9-4CDB-84DF-70F679C67287}">
      <dgm:prSet/>
      <dgm:spPr/>
      <dgm:t>
        <a:bodyPr/>
        <a:lstStyle/>
        <a:p>
          <a:endParaRPr lang="en-US"/>
        </a:p>
      </dgm:t>
    </dgm:pt>
    <dgm:pt modelId="{E972842B-A5EC-4B4B-8826-1C9CF736843B}" type="pres">
      <dgm:prSet presAssocID="{9C52B2CD-9DB3-4731-A45B-4C7EB0D7DF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1409B3-8276-4A86-8780-7EA66AC022B1}" type="pres">
      <dgm:prSet presAssocID="{642FAD7A-6980-4FA3-B79C-E3F5302AD7C7}" presName="linNode" presStyleCnt="0"/>
      <dgm:spPr/>
    </dgm:pt>
    <dgm:pt modelId="{A5228E29-F37B-4122-B8F6-7FBCC1F3EBEB}" type="pres">
      <dgm:prSet presAssocID="{642FAD7A-6980-4FA3-B79C-E3F5302AD7C7}" presName="parentShp" presStyleLbl="node1" presStyleIdx="0" presStyleCnt="2" custScaleX="159182" custScaleY="103396" custLinFactNeighborX="62724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774D-AB04-486E-8780-3DAD3D6B0873}" type="pres">
      <dgm:prSet presAssocID="{642FAD7A-6980-4FA3-B79C-E3F5302AD7C7}" presName="childShp" presStyleLbl="bgAccFollowNode1" presStyleIdx="0" presStyleCnt="2" custScaleX="59112" custLinFactX="-39498" custLinFactNeighborX="-100000" custLinFactNeighborY="-1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FD2-3312-480A-A3AB-7DE6B1D53F4B}" type="pres">
      <dgm:prSet presAssocID="{2DE93A8B-A660-4414-963F-96263F9C2D8B}" presName="spacing" presStyleCnt="0"/>
      <dgm:spPr/>
    </dgm:pt>
    <dgm:pt modelId="{66C44B64-6021-48DE-9297-D940DF40CAA6}" type="pres">
      <dgm:prSet presAssocID="{7C8888F3-9A23-4E48-8FF4-4D5E613ED1FE}" presName="linNode" presStyleCnt="0"/>
      <dgm:spPr/>
    </dgm:pt>
    <dgm:pt modelId="{613F3654-8E5C-4562-AA2F-A2766652B4BB}" type="pres">
      <dgm:prSet presAssocID="{7C8888F3-9A23-4E48-8FF4-4D5E613ED1FE}" presName="parentShp" presStyleLbl="node1" presStyleIdx="1" presStyleCnt="2" custScaleX="167810" custScaleY="117747" custLinFactX="122" custLinFactNeighborX="100000" custLinFactNeighborY="4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6A1FD-55A5-46D0-B730-BCBC3E1B2F30}" type="pres">
      <dgm:prSet presAssocID="{7C8888F3-9A23-4E48-8FF4-4D5E613ED1FE}" presName="childShp" presStyleLbl="bgAccFollowNode1" presStyleIdx="1" presStyleCnt="2" custScaleX="61639" custScaleY="103605" custLinFactX="-66157" custLinFactNeighborX="-100000" custLinFactNeighborY="1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F6184-777D-464D-82AD-0BACC13E2F6E}" type="presOf" srcId="{F3555775-CE83-49EB-8419-3C20B34BE28D}" destId="{0F54774D-AB04-486E-8780-3DAD3D6B0873}" srcOrd="0" destOrd="1" presId="urn:microsoft.com/office/officeart/2005/8/layout/vList6"/>
    <dgm:cxn modelId="{5F65B2C8-6D2B-461E-9984-F8C75B01D1E1}" srcId="{642FAD7A-6980-4FA3-B79C-E3F5302AD7C7}" destId="{F3555775-CE83-49EB-8419-3C20B34BE28D}" srcOrd="1" destOrd="0" parTransId="{56B5EE0B-1E84-4F29-AF3E-F2D7E219B2AB}" sibTransId="{749B0C7B-B97A-4E3A-BF3D-863126224AA4}"/>
    <dgm:cxn modelId="{6D9900B5-4AA9-4BD5-AC9A-3C120EF66CE8}" type="presOf" srcId="{7C8888F3-9A23-4E48-8FF4-4D5E613ED1FE}" destId="{613F3654-8E5C-4562-AA2F-A2766652B4BB}" srcOrd="0" destOrd="0" presId="urn:microsoft.com/office/officeart/2005/8/layout/vList6"/>
    <dgm:cxn modelId="{BAA5B321-B0E3-4E94-AA3F-252A895927A8}" type="presOf" srcId="{642FAD7A-6980-4FA3-B79C-E3F5302AD7C7}" destId="{A5228E29-F37B-4122-B8F6-7FBCC1F3EBEB}" srcOrd="0" destOrd="0" presId="urn:microsoft.com/office/officeart/2005/8/layout/vList6"/>
    <dgm:cxn modelId="{BFDB9A6D-B535-4ED5-BEBA-86DD40736B03}" srcId="{9C52B2CD-9DB3-4731-A45B-4C7EB0D7DF3E}" destId="{642FAD7A-6980-4FA3-B79C-E3F5302AD7C7}" srcOrd="0" destOrd="0" parTransId="{F6207917-C185-4CC7-A880-DD128A4FA813}" sibTransId="{2DE93A8B-A660-4414-963F-96263F9C2D8B}"/>
    <dgm:cxn modelId="{4A6052FF-A63E-4C3D-A7D9-4DF027DEFC61}" type="presOf" srcId="{05F7E07A-F956-451E-A564-8FC5713ABC44}" destId="{3636A1FD-55A5-46D0-B730-BCBC3E1B2F30}" srcOrd="0" destOrd="0" presId="urn:microsoft.com/office/officeart/2005/8/layout/vList6"/>
    <dgm:cxn modelId="{2E0EF52A-FFF9-4CDB-84DF-70F679C67287}" srcId="{642FAD7A-6980-4FA3-B79C-E3F5302AD7C7}" destId="{7A9B73A0-A642-4EA0-ABA8-14E47D86B3B2}" srcOrd="0" destOrd="0" parTransId="{1C09324A-4499-46A8-ABDB-644B01FAF761}" sibTransId="{B45ACA96-8EC3-4D2B-BEEB-D175B41E957F}"/>
    <dgm:cxn modelId="{347ACF8E-2A02-4ADB-8FCC-20E07BBFF892}" srcId="{9C52B2CD-9DB3-4731-A45B-4C7EB0D7DF3E}" destId="{7C8888F3-9A23-4E48-8FF4-4D5E613ED1FE}" srcOrd="1" destOrd="0" parTransId="{4C218951-92B0-45D7-8F57-FDEF86A0D454}" sibTransId="{07BCB124-BF3E-437C-BC46-68D601FC647E}"/>
    <dgm:cxn modelId="{D755B525-05E4-4E0C-A813-5CA76612811A}" type="presOf" srcId="{6A8BC09D-E4E9-4111-B74F-2F09C636A40E}" destId="{3636A1FD-55A5-46D0-B730-BCBC3E1B2F30}" srcOrd="0" destOrd="2" presId="urn:microsoft.com/office/officeart/2005/8/layout/vList6"/>
    <dgm:cxn modelId="{8AF3153D-007A-4F60-ABC8-AE9D36B404B0}" srcId="{7C8888F3-9A23-4E48-8FF4-4D5E613ED1FE}" destId="{6A8BC09D-E4E9-4111-B74F-2F09C636A40E}" srcOrd="2" destOrd="0" parTransId="{F101617C-AACE-459D-AF36-114E76F1E0C4}" sibTransId="{F6A5F4DC-8F4D-4A8D-AAD1-02D8DFA2CE21}"/>
    <dgm:cxn modelId="{D1035D91-ECEA-4FD4-BE41-7C1615E71123}" type="presOf" srcId="{7A9B73A0-A642-4EA0-ABA8-14E47D86B3B2}" destId="{0F54774D-AB04-486E-8780-3DAD3D6B0873}" srcOrd="0" destOrd="0" presId="urn:microsoft.com/office/officeart/2005/8/layout/vList6"/>
    <dgm:cxn modelId="{0AC28310-E7D3-470F-8FA1-89F71016DC76}" srcId="{7C8888F3-9A23-4E48-8FF4-4D5E613ED1FE}" destId="{CE10C5DD-5817-4A05-B258-F2D2004B757E}" srcOrd="3" destOrd="0" parTransId="{96F65BFF-0E5B-466E-9482-571FA5A9DB75}" sibTransId="{30691450-5C5D-411C-AF08-1336298A15E1}"/>
    <dgm:cxn modelId="{27D24C4B-7257-4A26-B5D9-DBB273C78F6B}" srcId="{7C8888F3-9A23-4E48-8FF4-4D5E613ED1FE}" destId="{05F7E07A-F956-451E-A564-8FC5713ABC44}" srcOrd="0" destOrd="0" parTransId="{CEA9AE29-85BE-48C3-A4BB-D9CF3AA79C6D}" sibTransId="{AAABFDB8-5FF0-4BAA-A3A1-5F8E22377B78}"/>
    <dgm:cxn modelId="{C8F6E9CA-3F20-491A-A3AB-A7F0336EA935}" type="presOf" srcId="{D8438830-3915-42FB-B6E9-5B6B4EBED521}" destId="{3636A1FD-55A5-46D0-B730-BCBC3E1B2F30}" srcOrd="0" destOrd="1" presId="urn:microsoft.com/office/officeart/2005/8/layout/vList6"/>
    <dgm:cxn modelId="{1FE48437-E6C8-4E5E-B981-087A84A9E64A}" type="presOf" srcId="{CE10C5DD-5817-4A05-B258-F2D2004B757E}" destId="{3636A1FD-55A5-46D0-B730-BCBC3E1B2F30}" srcOrd="0" destOrd="3" presId="urn:microsoft.com/office/officeart/2005/8/layout/vList6"/>
    <dgm:cxn modelId="{2198C27B-54A0-437F-856D-EFD2D7E78329}" type="presOf" srcId="{9C52B2CD-9DB3-4731-A45B-4C7EB0D7DF3E}" destId="{E972842B-A5EC-4B4B-8826-1C9CF736843B}" srcOrd="0" destOrd="0" presId="urn:microsoft.com/office/officeart/2005/8/layout/vList6"/>
    <dgm:cxn modelId="{9B2B36E1-5D25-466D-926A-F86FD7D5426B}" srcId="{7C8888F3-9A23-4E48-8FF4-4D5E613ED1FE}" destId="{D8438830-3915-42FB-B6E9-5B6B4EBED521}" srcOrd="1" destOrd="0" parTransId="{1E92043E-2D5C-45D7-A6F5-C79411859E86}" sibTransId="{F2C0422C-B568-4C93-96E6-49713BED0402}"/>
    <dgm:cxn modelId="{601A3251-EE5A-4584-8A32-008726B4A41A}" type="presParOf" srcId="{E972842B-A5EC-4B4B-8826-1C9CF736843B}" destId="{AF1409B3-8276-4A86-8780-7EA66AC022B1}" srcOrd="0" destOrd="0" presId="urn:microsoft.com/office/officeart/2005/8/layout/vList6"/>
    <dgm:cxn modelId="{A300747A-35C2-4EC3-9CC6-E14B2D4CCEA5}" type="presParOf" srcId="{AF1409B3-8276-4A86-8780-7EA66AC022B1}" destId="{A5228E29-F37B-4122-B8F6-7FBCC1F3EBEB}" srcOrd="0" destOrd="0" presId="urn:microsoft.com/office/officeart/2005/8/layout/vList6"/>
    <dgm:cxn modelId="{94C3260F-995F-4ABC-ACB8-25F70570C429}" type="presParOf" srcId="{AF1409B3-8276-4A86-8780-7EA66AC022B1}" destId="{0F54774D-AB04-486E-8780-3DAD3D6B0873}" srcOrd="1" destOrd="0" presId="urn:microsoft.com/office/officeart/2005/8/layout/vList6"/>
    <dgm:cxn modelId="{AA1420F2-F48A-4459-BD71-F653E99A1B84}" type="presParOf" srcId="{E972842B-A5EC-4B4B-8826-1C9CF736843B}" destId="{96EADFD2-3312-480A-A3AB-7DE6B1D53F4B}" srcOrd="1" destOrd="0" presId="urn:microsoft.com/office/officeart/2005/8/layout/vList6"/>
    <dgm:cxn modelId="{766D29DD-A4DA-4A46-9747-A3FC1B9CF9C1}" type="presParOf" srcId="{E972842B-A5EC-4B4B-8826-1C9CF736843B}" destId="{66C44B64-6021-48DE-9297-D940DF40CAA6}" srcOrd="2" destOrd="0" presId="urn:microsoft.com/office/officeart/2005/8/layout/vList6"/>
    <dgm:cxn modelId="{31D0152D-E42B-4ABA-AD7C-327E6608EB60}" type="presParOf" srcId="{66C44B64-6021-48DE-9297-D940DF40CAA6}" destId="{613F3654-8E5C-4562-AA2F-A2766652B4BB}" srcOrd="0" destOrd="0" presId="urn:microsoft.com/office/officeart/2005/8/layout/vList6"/>
    <dgm:cxn modelId="{9037F602-8BB0-4A43-8B85-8C08807CF42E}" type="presParOf" srcId="{66C44B64-6021-48DE-9297-D940DF40CAA6}" destId="{3636A1FD-55A5-46D0-B730-BCBC3E1B2F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774D-AB04-486E-8780-3DAD3D6B0873}">
      <dsp:nvSpPr>
        <dsp:cNvPr id="0" name=""/>
        <dsp:cNvSpPr/>
      </dsp:nvSpPr>
      <dsp:spPr>
        <a:xfrm>
          <a:off x="0" y="0"/>
          <a:ext cx="5924684" cy="1093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t-LT" sz="2400" b="1" kern="1200" dirty="0" smtClean="0"/>
            <a:t>Organizuoti mokymus tėvams, darbuotojams</a:t>
          </a:r>
          <a:endParaRPr lang="en-US" sz="2400" kern="1200" dirty="0" smtClean="0"/>
        </a:p>
        <a:p>
          <a:pPr algn="l">
            <a:spcBef>
              <a:spcPct val="0"/>
            </a:spcBef>
            <a:buChar char="••"/>
          </a:pPr>
          <a:endParaRPr lang="en-US" sz="2400" b="0" kern="1200" dirty="0"/>
        </a:p>
      </dsp:txBody>
      <dsp:txXfrm>
        <a:off x="0" y="136693"/>
        <a:ext cx="5514605" cy="820159"/>
      </dsp:txXfrm>
    </dsp:sp>
    <dsp:sp modelId="{A5228E29-F37B-4122-B8F6-7FBCC1F3EBEB}">
      <dsp:nvSpPr>
        <dsp:cNvPr id="0" name=""/>
        <dsp:cNvSpPr/>
      </dsp:nvSpPr>
      <dsp:spPr>
        <a:xfrm>
          <a:off x="5934340" y="33452"/>
          <a:ext cx="4891617" cy="1093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0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kern="1200" dirty="0" smtClean="0">
              <a:solidFill>
                <a:schemeClr val="tx1"/>
              </a:solidFill>
            </a:rPr>
            <a:t>I</a:t>
          </a:r>
          <a:r>
            <a:rPr lang="pt-BR" sz="2400" kern="1200" dirty="0" smtClean="0">
              <a:solidFill>
                <a:schemeClr val="tx1"/>
              </a:solidFill>
            </a:rPr>
            <a:t>lgalaiki</a:t>
          </a:r>
          <a:r>
            <a:rPr lang="lt-LT" sz="2400" kern="1200" dirty="0" smtClean="0">
              <a:solidFill>
                <a:schemeClr val="tx1"/>
              </a:solidFill>
            </a:rPr>
            <a:t>ai</a:t>
          </a:r>
          <a:r>
            <a:rPr lang="pt-BR" sz="2400" kern="1200" dirty="0" smtClean="0">
              <a:solidFill>
                <a:schemeClr val="tx1"/>
              </a:solidFill>
            </a:rPr>
            <a:t> mokym</a:t>
          </a:r>
          <a:r>
            <a:rPr lang="lt-LT" sz="2400" kern="1200" dirty="0" smtClean="0">
              <a:solidFill>
                <a:schemeClr val="tx1"/>
              </a:solidFill>
            </a:rPr>
            <a:t>ai</a:t>
          </a:r>
          <a:r>
            <a:rPr lang="pt-BR" sz="2400" b="1" kern="1200" dirty="0" smtClean="0">
              <a:solidFill>
                <a:schemeClr val="tx1"/>
              </a:solidFill>
            </a:rPr>
            <a:t> </a:t>
          </a:r>
          <a:r>
            <a:rPr lang="lt-LT" sz="2400" b="0" kern="1200" dirty="0" smtClean="0">
              <a:solidFill>
                <a:schemeClr val="tx1"/>
              </a:solidFill>
            </a:rPr>
            <a:t>„Bendravimo su vaikais įgūdžių stiprinimas“.  </a:t>
          </a:r>
          <a:endParaRPr lang="en-US" sz="2400" b="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5987722" y="86834"/>
        <a:ext cx="4784853" cy="986781"/>
      </dsp:txXfrm>
    </dsp:sp>
    <dsp:sp modelId="{3636A1FD-55A5-46D0-B730-BCBC3E1B2F30}">
      <dsp:nvSpPr>
        <dsp:cNvPr id="0" name=""/>
        <dsp:cNvSpPr/>
      </dsp:nvSpPr>
      <dsp:spPr>
        <a:xfrm>
          <a:off x="18315" y="1204278"/>
          <a:ext cx="5956401" cy="1093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Stiprinti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mokytojų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profesinius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gebėjimus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ir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lyderystę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18315" y="1340971"/>
        <a:ext cx="5546322" cy="820159"/>
      </dsp:txXfrm>
    </dsp:sp>
    <dsp:sp modelId="{613F3654-8E5C-4562-AA2F-A2766652B4BB}">
      <dsp:nvSpPr>
        <dsp:cNvPr id="0" name=""/>
        <dsp:cNvSpPr/>
      </dsp:nvSpPr>
      <dsp:spPr>
        <a:xfrm>
          <a:off x="5957412" y="1193123"/>
          <a:ext cx="4868563" cy="1093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chemeClr val="tx1"/>
              </a:solidFill>
            </a:rPr>
            <a:t>100</a:t>
          </a:r>
          <a:r>
            <a:rPr lang="en-US" sz="2400" kern="1200" dirty="0" smtClean="0">
              <a:solidFill>
                <a:schemeClr val="tx1"/>
              </a:solidFill>
            </a:rPr>
            <a:t>% </a:t>
          </a:r>
          <a:r>
            <a:rPr lang="lt-LT" sz="2400" kern="1200" dirty="0" smtClean="0">
              <a:solidFill>
                <a:schemeClr val="tx1"/>
              </a:solidFill>
            </a:rPr>
            <a:t>mokytojų kėlė savo </a:t>
          </a:r>
          <a:r>
            <a:rPr lang="lt-LT" sz="2400" kern="1200" dirty="0" smtClean="0">
              <a:solidFill>
                <a:schemeClr val="tx1"/>
              </a:solidFill>
            </a:rPr>
            <a:t>kvalifikaciją. </a:t>
          </a:r>
          <a:r>
            <a:rPr lang="lt-LT" sz="2400" kern="1200" dirty="0" smtClean="0">
              <a:solidFill>
                <a:schemeClr val="tx1"/>
              </a:solidFill>
            </a:rPr>
            <a:t>40</a:t>
          </a:r>
          <a:r>
            <a:rPr lang="en-US" sz="2400" kern="1200" dirty="0" smtClean="0">
              <a:solidFill>
                <a:schemeClr val="tx1"/>
              </a:solidFill>
            </a:rPr>
            <a:t>%</a:t>
          </a:r>
          <a:r>
            <a:rPr lang="lt-LT" sz="2400" kern="1200" dirty="0" smtClean="0">
              <a:solidFill>
                <a:schemeClr val="tx1"/>
              </a:solidFill>
            </a:rPr>
            <a:t> mokytojų tobulino vadybinę kompetenciją. 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6010794" y="1246505"/>
        <a:ext cx="4761799" cy="986781"/>
      </dsp:txXfrm>
    </dsp:sp>
    <dsp:sp modelId="{120AFBC9-9A15-443F-8AD0-8065811F8DA6}">
      <dsp:nvSpPr>
        <dsp:cNvPr id="0" name=""/>
        <dsp:cNvSpPr/>
      </dsp:nvSpPr>
      <dsp:spPr>
        <a:xfrm>
          <a:off x="0" y="2440629"/>
          <a:ext cx="6000804" cy="1093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/>
            <a:t>Taikyti modernias priemones ugdymo procese.</a:t>
          </a:r>
          <a:endParaRPr lang="en-US" sz="2100" kern="1200" dirty="0"/>
        </a:p>
      </dsp:txBody>
      <dsp:txXfrm>
        <a:off x="0" y="2577322"/>
        <a:ext cx="5590725" cy="820159"/>
      </dsp:txXfrm>
    </dsp:sp>
    <dsp:sp modelId="{2926C5C4-DC62-4EEC-9249-1D780532449E}">
      <dsp:nvSpPr>
        <dsp:cNvPr id="0" name=""/>
        <dsp:cNvSpPr/>
      </dsp:nvSpPr>
      <dsp:spPr>
        <a:xfrm>
          <a:off x="6005969" y="2440629"/>
          <a:ext cx="4820006" cy="1093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800" b="1" kern="1200" dirty="0" smtClean="0"/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lt-LT" sz="2400" kern="1200" dirty="0" smtClean="0">
              <a:solidFill>
                <a:schemeClr val="tx1"/>
              </a:solidFill>
            </a:rPr>
            <a:t>M</a:t>
          </a:r>
          <a:r>
            <a:rPr lang="en-GB" sz="2400" kern="1200" dirty="0" err="1" smtClean="0">
              <a:solidFill>
                <a:schemeClr val="tx1"/>
              </a:solidFill>
            </a:rPr>
            <a:t>oderni</a:t>
          </a:r>
          <a:r>
            <a:rPr lang="lt-LT" sz="2400" kern="1200" dirty="0" err="1" smtClean="0">
              <a:solidFill>
                <a:schemeClr val="tx1"/>
              </a:solidFill>
            </a:rPr>
            <a:t>os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ugdymo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priemon</a:t>
          </a:r>
          <a:r>
            <a:rPr lang="lt-LT" sz="2400" kern="1200" dirty="0" smtClean="0">
              <a:solidFill>
                <a:schemeClr val="tx1"/>
              </a:solidFill>
            </a:rPr>
            <a:t>ės</a:t>
          </a:r>
          <a:r>
            <a:rPr lang="en-GB" sz="2400" kern="1200" dirty="0" smtClean="0">
              <a:solidFill>
                <a:schemeClr val="tx1"/>
              </a:solidFill>
            </a:rPr>
            <a:t>: </a:t>
          </a:r>
          <a:r>
            <a:rPr lang="en-GB" sz="2400" kern="1200" dirty="0" err="1" smtClean="0">
              <a:solidFill>
                <a:schemeClr val="tx1"/>
              </a:solidFill>
            </a:rPr>
            <a:t>interaktyvios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grindys</a:t>
          </a:r>
          <a:r>
            <a:rPr lang="lt-LT" sz="2400" kern="1200" dirty="0" smtClean="0">
              <a:solidFill>
                <a:schemeClr val="tx1"/>
              </a:solidFill>
            </a:rPr>
            <a:t>, projektoriai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ir</a:t>
          </a:r>
          <a:r>
            <a:rPr lang="en-GB" sz="2400" kern="1200" dirty="0" smtClean="0">
              <a:solidFill>
                <a:schemeClr val="tx1"/>
              </a:solidFill>
            </a:rPr>
            <a:t> kt.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6059351" y="2494011"/>
        <a:ext cx="4713242" cy="986781"/>
      </dsp:txXfrm>
    </dsp:sp>
    <dsp:sp modelId="{1936EEF4-E459-4A12-8AFE-57B0908569D0}">
      <dsp:nvSpPr>
        <dsp:cNvPr id="0" name=""/>
        <dsp:cNvSpPr/>
      </dsp:nvSpPr>
      <dsp:spPr>
        <a:xfrm>
          <a:off x="0" y="3600301"/>
          <a:ext cx="6000804" cy="1093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/>
            <a:t>Kurti ir palaikyti teigiamą mikroklimatą.</a:t>
          </a:r>
          <a:endParaRPr lang="en-US" sz="2500" kern="1200" dirty="0"/>
        </a:p>
      </dsp:txBody>
      <dsp:txXfrm>
        <a:off x="0" y="3736994"/>
        <a:ext cx="5590725" cy="820159"/>
      </dsp:txXfrm>
    </dsp:sp>
    <dsp:sp modelId="{7459D058-4EC3-4BC5-A09D-2B6BABE95FF5}">
      <dsp:nvSpPr>
        <dsp:cNvPr id="0" name=""/>
        <dsp:cNvSpPr/>
      </dsp:nvSpPr>
      <dsp:spPr>
        <a:xfrm>
          <a:off x="6005969" y="3611455"/>
          <a:ext cx="4820006" cy="1093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kern="1200" dirty="0" smtClean="0">
              <a:solidFill>
                <a:schemeClr val="tx1"/>
              </a:solidFill>
            </a:rPr>
            <a:t>Darbuotojams organizuotos 3 išvykos, 2 šventiniai renginiai. 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059351" y="3664837"/>
        <a:ext cx="4713242" cy="98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774D-AB04-486E-8780-3DAD3D6B0873}">
      <dsp:nvSpPr>
        <dsp:cNvPr id="0" name=""/>
        <dsp:cNvSpPr/>
      </dsp:nvSpPr>
      <dsp:spPr>
        <a:xfrm>
          <a:off x="0" y="74476"/>
          <a:ext cx="3943006" cy="2276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t-LT" sz="2400" b="1" kern="1200" dirty="0" smtClean="0"/>
            <a:t>Pagerinti vaikų ugdymo (</a:t>
          </a:r>
          <a:r>
            <a:rPr lang="lt-LT" sz="2400" b="1" kern="1200" dirty="0" err="1" smtClean="0"/>
            <a:t>si</a:t>
          </a:r>
          <a:r>
            <a:rPr lang="lt-LT" sz="2400" b="1" kern="1200" dirty="0" smtClean="0"/>
            <a:t>) sąlygas lauko erdvėse.  </a:t>
          </a:r>
          <a:endParaRPr lang="en-US" sz="2400" b="1" kern="1200" dirty="0" smtClean="0"/>
        </a:p>
        <a:p>
          <a:pPr algn="l">
            <a:spcBef>
              <a:spcPct val="0"/>
            </a:spcBef>
            <a:buChar char="••"/>
          </a:pPr>
          <a:endParaRPr lang="en-US" sz="3200" b="0" kern="1200" dirty="0"/>
        </a:p>
      </dsp:txBody>
      <dsp:txXfrm>
        <a:off x="0" y="359096"/>
        <a:ext cx="3089147" cy="1707717"/>
      </dsp:txXfrm>
    </dsp:sp>
    <dsp:sp modelId="{A5228E29-F37B-4122-B8F6-7FBCC1F3EBEB}">
      <dsp:nvSpPr>
        <dsp:cNvPr id="0" name=""/>
        <dsp:cNvSpPr/>
      </dsp:nvSpPr>
      <dsp:spPr>
        <a:xfrm>
          <a:off x="3950214" y="62203"/>
          <a:ext cx="6565385" cy="2276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kern="1200" dirty="0" smtClean="0">
              <a:solidFill>
                <a:schemeClr val="tx1"/>
              </a:solidFill>
            </a:rPr>
            <a:t>Konkursas „Sumanyta – padaryta“ (</a:t>
          </a:r>
          <a:r>
            <a:rPr lang="en-GB" sz="2400" kern="1200" dirty="0" smtClean="0">
              <a:solidFill>
                <a:schemeClr val="tx1"/>
              </a:solidFill>
            </a:rPr>
            <a:t>20 </a:t>
          </a:r>
          <a:r>
            <a:rPr lang="en-GB" sz="2400" kern="1200" dirty="0" err="1" smtClean="0">
              <a:solidFill>
                <a:schemeClr val="tx1"/>
              </a:solidFill>
            </a:rPr>
            <a:t>edukacinių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lauko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priemonių</a:t>
          </a:r>
          <a:r>
            <a:rPr lang="lt-LT" sz="2400" kern="1200" dirty="0" smtClean="0">
              <a:solidFill>
                <a:schemeClr val="tx1"/>
              </a:solidFill>
            </a:rPr>
            <a:t>).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endParaRPr lang="en-US" sz="2400" b="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kern="1200" dirty="0" smtClean="0">
              <a:solidFill>
                <a:schemeClr val="tx1"/>
              </a:solidFill>
            </a:rPr>
            <a:t>Į</a:t>
          </a:r>
          <a:r>
            <a:rPr lang="en-GB" sz="2400" kern="1200" dirty="0" err="1" smtClean="0">
              <a:solidFill>
                <a:schemeClr val="tx1"/>
              </a:solidFill>
            </a:rPr>
            <a:t>rengtos</a:t>
          </a:r>
          <a:r>
            <a:rPr lang="en-GB" sz="2400" kern="1200" dirty="0" smtClean="0">
              <a:solidFill>
                <a:schemeClr val="tx1"/>
              </a:solidFill>
            </a:rPr>
            <a:t> 6 </a:t>
          </a:r>
          <a:r>
            <a:rPr lang="en-GB" sz="2400" kern="1200" dirty="0" err="1" smtClean="0">
              <a:solidFill>
                <a:schemeClr val="tx1"/>
              </a:solidFill>
            </a:rPr>
            <a:t>ilgalaikės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edukacinės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lauko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err="1" smtClean="0">
              <a:solidFill>
                <a:schemeClr val="tx1"/>
              </a:solidFill>
            </a:rPr>
            <a:t>priemonės</a:t>
          </a:r>
          <a:r>
            <a:rPr lang="lt-LT" sz="2400" kern="1200" dirty="0" smtClean="0">
              <a:solidFill>
                <a:schemeClr val="tx1"/>
              </a:solidFill>
            </a:rPr>
            <a:t>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0" kern="1200" dirty="0" smtClean="0">
              <a:solidFill>
                <a:schemeClr val="tx1"/>
              </a:solidFill>
            </a:rPr>
            <a:t>Apgenėtos senos liepos, atsodinta.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61366" y="173355"/>
        <a:ext cx="6343081" cy="2054653"/>
      </dsp:txXfrm>
    </dsp:sp>
    <dsp:sp modelId="{1DFABDC8-2FCA-4A5F-B143-6BF1C46D8AD5}">
      <dsp:nvSpPr>
        <dsp:cNvPr id="0" name=""/>
        <dsp:cNvSpPr/>
      </dsp:nvSpPr>
      <dsp:spPr>
        <a:xfrm>
          <a:off x="0" y="2564489"/>
          <a:ext cx="3892066" cy="2276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/>
            <a:t>Patobulinti ugdymo gamtoje organizavimą</a:t>
          </a:r>
          <a:endParaRPr lang="en-US" sz="2400" b="1" kern="1200" dirty="0"/>
        </a:p>
      </dsp:txBody>
      <dsp:txXfrm>
        <a:off x="0" y="2849109"/>
        <a:ext cx="3038207" cy="1707717"/>
      </dsp:txXfrm>
    </dsp:sp>
    <dsp:sp modelId="{3E36BCCC-DBA2-423E-86CE-6265D6DDC253}">
      <dsp:nvSpPr>
        <dsp:cNvPr id="0" name=""/>
        <dsp:cNvSpPr/>
      </dsp:nvSpPr>
      <dsp:spPr>
        <a:xfrm>
          <a:off x="3895647" y="2423636"/>
          <a:ext cx="6619952" cy="2443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tx1"/>
              </a:solidFill>
            </a:rPr>
            <a:t>Sukaupta</a:t>
          </a:r>
          <a:r>
            <a:rPr lang="en-GB" sz="2000" kern="1200" dirty="0" smtClean="0">
              <a:solidFill>
                <a:schemeClr val="tx1"/>
              </a:solidFill>
            </a:rPr>
            <a:t> 16 </a:t>
          </a:r>
          <a:r>
            <a:rPr lang="en-GB" sz="2000" kern="1200" dirty="0" err="1" smtClean="0">
              <a:solidFill>
                <a:schemeClr val="tx1"/>
              </a:solidFill>
            </a:rPr>
            <a:t>mokytojų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metodinė-praktinė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medžiaga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apie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praktinį</a:t>
          </a:r>
          <a:r>
            <a:rPr lang="en-GB" sz="2000" kern="1200" dirty="0" smtClean="0">
              <a:solidFill>
                <a:schemeClr val="tx1"/>
              </a:solidFill>
            </a:rPr>
            <a:t>  </a:t>
          </a:r>
          <a:r>
            <a:rPr lang="en-GB" sz="2000" kern="1200" dirty="0" err="1" smtClean="0">
              <a:solidFill>
                <a:schemeClr val="tx1"/>
              </a:solidFill>
            </a:rPr>
            <a:t>ugdymą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gamtoje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įvairiais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metų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laikais</a:t>
          </a:r>
          <a:r>
            <a:rPr lang="en-GB" sz="2000" kern="1200" dirty="0" smtClean="0">
              <a:solidFill>
                <a:schemeClr val="tx1"/>
              </a:solidFill>
            </a:rPr>
            <a:t>.</a:t>
          </a:r>
          <a:endParaRPr lang="lt-LT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tx1"/>
              </a:solidFill>
            </a:rPr>
            <a:t>Vasaros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sveikuolių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stovyklos</a:t>
          </a:r>
          <a:r>
            <a:rPr lang="lt-LT" sz="2000" kern="1200" dirty="0" smtClean="0">
              <a:solidFill>
                <a:schemeClr val="tx1"/>
              </a:solidFill>
            </a:rPr>
            <a:t>. </a:t>
          </a:r>
          <a:r>
            <a:rPr lang="en-GB" sz="2000" kern="1200" dirty="0" err="1" smtClean="0">
              <a:solidFill>
                <a:schemeClr val="tx1"/>
              </a:solidFill>
            </a:rPr>
            <a:t>Įgijo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sveikos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gyvensenos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įgūdžių</a:t>
          </a:r>
          <a:r>
            <a:rPr lang="en-GB" sz="2000" kern="1200" dirty="0" smtClean="0">
              <a:solidFill>
                <a:schemeClr val="tx1"/>
              </a:solidFill>
            </a:rPr>
            <a:t>: </a:t>
          </a:r>
          <a:r>
            <a:rPr lang="en-GB" sz="2000" kern="1200" dirty="0" err="1" smtClean="0">
              <a:solidFill>
                <a:schemeClr val="tx1"/>
              </a:solidFill>
            </a:rPr>
            <a:t>miegojo</a:t>
          </a:r>
          <a:r>
            <a:rPr lang="en-GB" sz="2000" kern="1200" dirty="0" smtClean="0">
              <a:solidFill>
                <a:schemeClr val="tx1"/>
              </a:solidFill>
            </a:rPr>
            <a:t>  </a:t>
          </a:r>
          <a:r>
            <a:rPr lang="en-GB" sz="2000" kern="1200" dirty="0" err="1" smtClean="0">
              <a:solidFill>
                <a:schemeClr val="tx1"/>
              </a:solidFill>
            </a:rPr>
            <a:t>palapinėse</a:t>
          </a:r>
          <a:r>
            <a:rPr lang="en-GB" sz="2000" kern="1200" dirty="0" smtClean="0">
              <a:solidFill>
                <a:schemeClr val="tx1"/>
              </a:solidFill>
            </a:rPr>
            <a:t>, </a:t>
          </a:r>
          <a:r>
            <a:rPr lang="en-GB" sz="2000" kern="1200" dirty="0" err="1" smtClean="0">
              <a:solidFill>
                <a:schemeClr val="tx1"/>
              </a:solidFill>
            </a:rPr>
            <a:t>iškylavo</a:t>
          </a:r>
          <a:r>
            <a:rPr lang="en-GB" sz="2000" kern="1200" dirty="0" smtClean="0">
              <a:solidFill>
                <a:schemeClr val="tx1"/>
              </a:solidFill>
            </a:rPr>
            <a:t>, </a:t>
          </a:r>
          <a:r>
            <a:rPr lang="en-GB" sz="2000" kern="1200" dirty="0" err="1" smtClean="0">
              <a:solidFill>
                <a:schemeClr val="tx1"/>
              </a:solidFill>
            </a:rPr>
            <a:t>sportavo</a:t>
          </a:r>
          <a:r>
            <a:rPr lang="en-GB" sz="2000" kern="1200" dirty="0" smtClean="0">
              <a:solidFill>
                <a:schemeClr val="tx1"/>
              </a:solidFill>
            </a:rPr>
            <a:t>, </a:t>
          </a:r>
          <a:r>
            <a:rPr lang="en-GB" sz="2000" kern="1200" dirty="0" err="1" smtClean="0">
              <a:solidFill>
                <a:schemeClr val="tx1"/>
              </a:solidFill>
            </a:rPr>
            <a:t>valgė</a:t>
          </a:r>
          <a:r>
            <a:rPr lang="en-GB" sz="2000" kern="1200" dirty="0" smtClean="0">
              <a:solidFill>
                <a:schemeClr val="tx1"/>
              </a:solidFill>
            </a:rPr>
            <a:t> „</a:t>
          </a:r>
          <a:r>
            <a:rPr lang="en-GB" sz="2000" kern="1200" dirty="0" err="1" smtClean="0">
              <a:solidFill>
                <a:schemeClr val="tx1"/>
              </a:solidFill>
            </a:rPr>
            <a:t>kiemo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valgykloje</a:t>
          </a:r>
          <a:r>
            <a:rPr lang="en-GB" sz="2000" kern="1200" dirty="0" smtClean="0">
              <a:solidFill>
                <a:schemeClr val="tx1"/>
              </a:solidFill>
            </a:rPr>
            <a:t>“. </a:t>
          </a:r>
          <a:endParaRPr lang="lt-LT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solidFill>
                <a:schemeClr val="tx1"/>
              </a:solidFill>
            </a:rPr>
            <a:t>U</a:t>
          </a:r>
          <a:r>
            <a:rPr lang="en-GB" sz="2000" kern="1200" dirty="0" err="1" smtClean="0">
              <a:solidFill>
                <a:schemeClr val="tx1"/>
              </a:solidFill>
            </a:rPr>
            <a:t>gdymo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organizavimo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modelis</a:t>
          </a:r>
          <a:r>
            <a:rPr lang="en-GB" sz="2000" kern="1200" dirty="0" smtClean="0">
              <a:solidFill>
                <a:schemeClr val="tx1"/>
              </a:solidFill>
            </a:rPr>
            <a:t> „</a:t>
          </a:r>
          <a:r>
            <a:rPr lang="en-GB" sz="2000" kern="1200" dirty="0" err="1" smtClean="0">
              <a:solidFill>
                <a:schemeClr val="tx1"/>
              </a:solidFill>
            </a:rPr>
            <a:t>Ikimokyklinė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grupė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su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aktyviu</a:t>
          </a:r>
          <a:r>
            <a:rPr lang="en-GB" sz="2000" kern="1200" dirty="0" smtClean="0">
              <a:solidFill>
                <a:schemeClr val="tx1"/>
              </a:solidFill>
            </a:rPr>
            <a:t>  </a:t>
          </a:r>
          <a:r>
            <a:rPr lang="en-GB" sz="2000" kern="1200" dirty="0" err="1" smtClean="0">
              <a:solidFill>
                <a:schemeClr val="tx1"/>
              </a:solidFill>
            </a:rPr>
            <a:t>ugdymu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gamtoje</a:t>
          </a:r>
          <a:r>
            <a:rPr lang="en-GB" sz="2000" kern="1200" dirty="0" smtClean="0">
              <a:solidFill>
                <a:schemeClr val="tx1"/>
              </a:solidFill>
            </a:rPr>
            <a:t>”.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014944" y="2542933"/>
        <a:ext cx="6381358" cy="2205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774D-AB04-486E-8780-3DAD3D6B0873}">
      <dsp:nvSpPr>
        <dsp:cNvPr id="0" name=""/>
        <dsp:cNvSpPr/>
      </dsp:nvSpPr>
      <dsp:spPr>
        <a:xfrm>
          <a:off x="48929" y="2"/>
          <a:ext cx="3831969" cy="1960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/>
            <a:t>Stiprinti vaikų fizinę sveikatą</a:t>
          </a:r>
          <a:endParaRPr lang="en-US" sz="2400" b="1" kern="1200" dirty="0"/>
        </a:p>
      </dsp:txBody>
      <dsp:txXfrm>
        <a:off x="48929" y="245019"/>
        <a:ext cx="3096918" cy="1470102"/>
      </dsp:txXfrm>
    </dsp:sp>
    <dsp:sp modelId="{A5228E29-F37B-4122-B8F6-7FBCC1F3EBEB}">
      <dsp:nvSpPr>
        <dsp:cNvPr id="0" name=""/>
        <dsp:cNvSpPr/>
      </dsp:nvSpPr>
      <dsp:spPr>
        <a:xfrm>
          <a:off x="3935447" y="2"/>
          <a:ext cx="6879376" cy="2026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0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kern="1200" dirty="0" smtClean="0">
              <a:solidFill>
                <a:schemeClr val="tx1"/>
              </a:solidFill>
            </a:rPr>
            <a:t>Socializacijos programa „Sveikatos raktas”: organizuotos 10 trumpalaikių ir ilgalaikių priemonių vaikų fiziniam aktyvumui skatinti ir stiprinti vaiko psichinę sveikatą.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kern="1200" dirty="0" smtClean="0">
              <a:solidFill>
                <a:schemeClr val="tx1"/>
              </a:solidFill>
            </a:rPr>
            <a:t>Viena iš priemonių – dalyvavimas respublikiniame konkurse  „Visa mokykla šoka“ (laimėta III vieta). </a:t>
          </a:r>
          <a:endParaRPr lang="en-US" sz="2000" b="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kern="1200" dirty="0" smtClean="0">
              <a:solidFill>
                <a:schemeClr val="tx1"/>
              </a:solidFill>
            </a:rPr>
            <a:t>Salėje įrengtas </a:t>
          </a:r>
          <a:r>
            <a:rPr lang="lt-LT" sz="2000" kern="1200" dirty="0" err="1" smtClean="0">
              <a:solidFill>
                <a:schemeClr val="tx1"/>
              </a:solidFill>
            </a:rPr>
            <a:t>rekuperacinė</a:t>
          </a:r>
          <a:r>
            <a:rPr lang="lt-LT" sz="2000" kern="1200" dirty="0" smtClean="0">
              <a:solidFill>
                <a:schemeClr val="tx1"/>
              </a:solidFill>
            </a:rPr>
            <a:t> vėdinimo sistema.</a:t>
          </a:r>
          <a:endParaRPr lang="en-US" sz="2000" b="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/>
        </a:p>
      </dsp:txBody>
      <dsp:txXfrm>
        <a:off x="4034382" y="98937"/>
        <a:ext cx="6681506" cy="1828833"/>
      </dsp:txXfrm>
    </dsp:sp>
    <dsp:sp modelId="{3636A1FD-55A5-46D0-B730-BCBC3E1B2F30}">
      <dsp:nvSpPr>
        <dsp:cNvPr id="0" name=""/>
        <dsp:cNvSpPr/>
      </dsp:nvSpPr>
      <dsp:spPr>
        <a:xfrm>
          <a:off x="0" y="2383724"/>
          <a:ext cx="3839545" cy="20307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/>
            <a:t>Stiprinti vaikų psichinę sveikatą.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637574"/>
        <a:ext cx="3077995" cy="1523099"/>
      </dsp:txXfrm>
    </dsp:sp>
    <dsp:sp modelId="{613F3654-8E5C-4562-AA2F-A2766652B4BB}">
      <dsp:nvSpPr>
        <dsp:cNvPr id="0" name=""/>
        <dsp:cNvSpPr/>
      </dsp:nvSpPr>
      <dsp:spPr>
        <a:xfrm>
          <a:off x="3846138" y="2222878"/>
          <a:ext cx="6968685" cy="2308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algn="l">
            <a:spcBef>
              <a:spcPct val="0"/>
            </a:spcBef>
          </a:pPr>
          <a:endParaRPr lang="lt-LT" sz="2000" kern="1200" dirty="0" smtClean="0">
            <a:solidFill>
              <a:schemeClr val="tx1"/>
            </a:solidFill>
          </a:endParaRPr>
        </a:p>
        <a:p>
          <a:pPr algn="l">
            <a:spcBef>
              <a:spcPct val="0"/>
            </a:spcBef>
          </a:pPr>
          <a:r>
            <a:rPr lang="lt-LT" sz="2000" kern="1200" dirty="0" smtClean="0">
              <a:solidFill>
                <a:schemeClr val="tx1"/>
              </a:solidFill>
            </a:rPr>
            <a:t>Projektas „</a:t>
          </a:r>
          <a:r>
            <a:rPr lang="lt-LT" sz="2000" kern="1200" dirty="0" err="1" smtClean="0">
              <a:solidFill>
                <a:schemeClr val="tx1"/>
              </a:solidFill>
            </a:rPr>
            <a:t>Sveikatiada</a:t>
          </a:r>
          <a:r>
            <a:rPr lang="lt-LT" sz="2000" kern="1200" dirty="0" smtClean="0">
              <a:solidFill>
                <a:schemeClr val="tx1"/>
              </a:solidFill>
            </a:rPr>
            <a:t>”– organizuoti trys renginiai sveikai mitybai skatinti ir vienas – fiziniams aktyvumui skatinti. </a:t>
          </a:r>
        </a:p>
        <a:p>
          <a:pPr algn="l">
            <a:spcBef>
              <a:spcPct val="0"/>
            </a:spcBef>
          </a:pPr>
          <a:r>
            <a:rPr lang="lt-LT" sz="2000" kern="1200" dirty="0" smtClean="0">
              <a:solidFill>
                <a:schemeClr val="tx1"/>
              </a:solidFill>
            </a:rPr>
            <a:t>Socialinio emocinio ugdymo programa „</a:t>
          </a:r>
          <a:r>
            <a:rPr lang="lt-LT" sz="2000" kern="1200" dirty="0" err="1" smtClean="0">
              <a:solidFill>
                <a:schemeClr val="tx1"/>
              </a:solidFill>
            </a:rPr>
            <a:t>Kimochi</a:t>
          </a:r>
          <a:r>
            <a:rPr lang="lt-LT" sz="2000" kern="1200" dirty="0" smtClean="0">
              <a:solidFill>
                <a:schemeClr val="tx1"/>
              </a:solidFill>
            </a:rPr>
            <a:t>“ 4 grupėse.</a:t>
          </a:r>
          <a:endParaRPr lang="en-US" sz="2000" kern="1200" dirty="0" smtClean="0">
            <a:solidFill>
              <a:schemeClr val="tx1"/>
            </a:solidFill>
          </a:endParaRPr>
        </a:p>
        <a:p>
          <a:pPr algn="l">
            <a:spcBef>
              <a:spcPct val="0"/>
            </a:spcBef>
          </a:pPr>
          <a:r>
            <a:rPr lang="lt-LT" sz="2000" kern="1200" dirty="0" smtClean="0">
              <a:solidFill>
                <a:schemeClr val="tx1"/>
              </a:solidFill>
            </a:rPr>
            <a:t>Nuo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lapkričio</a:t>
          </a:r>
          <a:r>
            <a:rPr lang="en-GB" sz="2000" kern="1200" dirty="0" smtClean="0">
              <a:solidFill>
                <a:schemeClr val="tx1"/>
              </a:solidFill>
            </a:rPr>
            <a:t> 1d. </a:t>
          </a:r>
          <a:r>
            <a:rPr lang="en-GB" sz="2000" kern="1200" dirty="0" err="1" smtClean="0">
              <a:solidFill>
                <a:schemeClr val="tx1"/>
              </a:solidFill>
            </a:rPr>
            <a:t>gautas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Nacionalinės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mokėjimo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agentūros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prie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žemės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ūkio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ministerijos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finansavimas</a:t>
          </a:r>
          <a:r>
            <a:rPr lang="lt-LT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smtClean="0">
              <a:solidFill>
                <a:schemeClr val="tx1"/>
              </a:solidFill>
            </a:rPr>
            <a:t>– </a:t>
          </a:r>
          <a:r>
            <a:rPr lang="en-GB" sz="2000" kern="1200" dirty="0" err="1" smtClean="0">
              <a:solidFill>
                <a:schemeClr val="tx1"/>
              </a:solidFill>
            </a:rPr>
            <a:t>vaikų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maitinimui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naudojami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ekologiški</a:t>
          </a:r>
          <a:r>
            <a:rPr lang="en-GB" sz="2000" kern="1200" dirty="0" smtClean="0">
              <a:solidFill>
                <a:schemeClr val="tx1"/>
              </a:solidFill>
            </a:rPr>
            <a:t> </a:t>
          </a:r>
          <a:r>
            <a:rPr lang="en-GB" sz="2000" kern="1200" dirty="0" err="1" smtClean="0">
              <a:solidFill>
                <a:schemeClr val="tx1"/>
              </a:solidFill>
            </a:rPr>
            <a:t>produktai</a:t>
          </a:r>
          <a:r>
            <a:rPr lang="en-GB" sz="2000" kern="1200" dirty="0" smtClean="0">
              <a:solidFill>
                <a:schemeClr val="tx1"/>
              </a:solidFill>
            </a:rPr>
            <a:t>. </a:t>
          </a:r>
          <a:endParaRPr lang="en-US" sz="2000" kern="1200" dirty="0" smtClean="0">
            <a:solidFill>
              <a:schemeClr val="tx1"/>
            </a:solidFill>
          </a:endParaRPr>
        </a:p>
        <a:p>
          <a:pPr algn="l">
            <a:spcBef>
              <a:spcPct val="0"/>
            </a:spcBef>
          </a:pPr>
          <a:r>
            <a:rPr lang="lt-LT" sz="2000" kern="1200" dirty="0" smtClean="0">
              <a:solidFill>
                <a:schemeClr val="tx1"/>
              </a:solidFill>
            </a:rPr>
            <a:t>Bendradarbiavimo sutartys.</a:t>
          </a:r>
          <a:endParaRPr lang="en-US" sz="20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kern="1200" dirty="0"/>
        </a:p>
      </dsp:txBody>
      <dsp:txXfrm>
        <a:off x="3958805" y="2335545"/>
        <a:ext cx="6743351" cy="208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BDC5-CEF6-4BE1-8145-E89A507653B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EC6D-CE15-4C60-8F52-711092443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8" y="2502911"/>
            <a:ext cx="9144000" cy="2387600"/>
          </a:xfrm>
        </p:spPr>
        <p:txBody>
          <a:bodyPr/>
          <a:lstStyle/>
          <a:p>
            <a:r>
              <a:rPr lang="lt-LT" b="1" dirty="0"/>
              <a:t>2019  METŲ VEIKLOS ATASKAITA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254" y="5202238"/>
            <a:ext cx="9144000" cy="1655762"/>
          </a:xfrm>
        </p:spPr>
        <p:txBody>
          <a:bodyPr/>
          <a:lstStyle/>
          <a:p>
            <a:r>
              <a:rPr lang="lt-LT" dirty="0" smtClean="0"/>
              <a:t>Direktorė Neringa </a:t>
            </a:r>
            <a:r>
              <a:rPr lang="lt-LT" dirty="0" err="1" smtClean="0"/>
              <a:t>Okunienė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2286" r="2026" b="5835"/>
          <a:stretch/>
        </p:blipFill>
        <p:spPr>
          <a:xfrm>
            <a:off x="3834245" y="633845"/>
            <a:ext cx="4530437" cy="19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/>
              <a:t>Stiprinti bendradarbiavimo kultūrą užtikrinant vaikų gerovę ir kokybišką ugdymą</a:t>
            </a:r>
            <a:br>
              <a:rPr lang="lt-LT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93978"/>
              </p:ext>
            </p:extLst>
          </p:nvPr>
        </p:nvGraphicFramePr>
        <p:xfrm>
          <a:off x="527824" y="1494264"/>
          <a:ext cx="10825976" cy="470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99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413" b="1"/>
          <a:stretch/>
        </p:blipFill>
        <p:spPr>
          <a:xfrm>
            <a:off x="1104899" y="3422038"/>
            <a:ext cx="4875253" cy="31494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245" r="38523"/>
          <a:stretch/>
        </p:blipFill>
        <p:spPr>
          <a:xfrm>
            <a:off x="6653486" y="215901"/>
            <a:ext cx="4649514" cy="6412274"/>
          </a:xfrm>
        </p:spPr>
      </p:pic>
      <p:pic>
        <p:nvPicPr>
          <p:cNvPr id="4098" name="Picture 2" descr="https://musudarzelis.lt/uploads/knsrEglut/foto/2019-12/IMG_20191203_1301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0" t="1483" r="15472" b="-1483"/>
          <a:stretch/>
        </p:blipFill>
        <p:spPr bwMode="auto">
          <a:xfrm rot="16200000">
            <a:off x="1915127" y="-594326"/>
            <a:ext cx="3154746" cy="47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2421202" y="3127760"/>
            <a:ext cx="2465487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IKT naudojimas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6358764" y="1307499"/>
            <a:ext cx="2465487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Darbuotojų išvyka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8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Plėtoti ugdymą </a:t>
            </a:r>
            <a:r>
              <a:rPr lang="lt-LT" sz="4000" b="1" dirty="0"/>
              <a:t>lauko pedagogikos elementais</a:t>
            </a:r>
            <a:br>
              <a:rPr lang="lt-LT" sz="4000" b="1" dirty="0"/>
            </a:b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361202"/>
              </p:ext>
            </p:extLst>
          </p:nvPr>
        </p:nvGraphicFramePr>
        <p:xfrm>
          <a:off x="838200" y="1248937"/>
          <a:ext cx="10515600" cy="495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74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30577" r="9853" b="-1217"/>
          <a:stretch/>
        </p:blipFill>
        <p:spPr>
          <a:xfrm rot="5400000">
            <a:off x="5824436" y="1665558"/>
            <a:ext cx="6505037" cy="350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musudarzelis.lt/uploads/knsrEglut/foto/2019-10/%C5%BEirga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18895" r="13325" b="21220"/>
          <a:stretch/>
        </p:blipFill>
        <p:spPr bwMode="auto">
          <a:xfrm>
            <a:off x="1916724" y="163781"/>
            <a:ext cx="5292229" cy="30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12287"/>
          <a:stretch/>
        </p:blipFill>
        <p:spPr>
          <a:xfrm>
            <a:off x="351396" y="3416299"/>
            <a:ext cx="5343563" cy="3186988"/>
          </a:xfrm>
          <a:prstGeom prst="rect">
            <a:avLst/>
          </a:prstGeom>
        </p:spPr>
      </p:pic>
      <p:sp>
        <p:nvSpPr>
          <p:cNvPr id="8" name="Content Placeholder 10"/>
          <p:cNvSpPr txBox="1">
            <a:spLocks/>
          </p:cNvSpPr>
          <p:nvPr/>
        </p:nvSpPr>
        <p:spPr>
          <a:xfrm>
            <a:off x="9190669" y="386896"/>
            <a:ext cx="2465487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„Sumanyta-padaryta“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351396" y="629783"/>
            <a:ext cx="2465487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Edukacija už įstaigos ribų</a:t>
            </a:r>
            <a:endParaRPr lang="en-US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4579475" y="5881177"/>
            <a:ext cx="2465487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Edukacinė veikla kieme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6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Į ugdymo turinį integruoti</a:t>
            </a:r>
            <a:br>
              <a:rPr lang="lt-LT" dirty="0" smtClean="0"/>
            </a:br>
            <a:r>
              <a:rPr lang="lt-LT" dirty="0" smtClean="0"/>
              <a:t>Sveikatos </a:t>
            </a:r>
            <a:r>
              <a:rPr lang="lt-LT" dirty="0"/>
              <a:t>stiprinimo programą 2018-2022 m.</a:t>
            </a:r>
            <a:r>
              <a:rPr lang="lt-LT" b="1" dirty="0"/>
              <a:t/>
            </a:r>
            <a:br>
              <a:rPr lang="lt-LT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457384"/>
              </p:ext>
            </p:extLst>
          </p:nvPr>
        </p:nvGraphicFramePr>
        <p:xfrm>
          <a:off x="838200" y="1690688"/>
          <a:ext cx="10814824" cy="453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91" y="143718"/>
            <a:ext cx="757635" cy="75763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43718"/>
            <a:ext cx="757635" cy="7576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9408" r="11675"/>
          <a:stretch/>
        </p:blipFill>
        <p:spPr>
          <a:xfrm>
            <a:off x="7781925" y="74176"/>
            <a:ext cx="1095375" cy="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2464" b="34230"/>
          <a:stretch/>
        </p:blipFill>
        <p:spPr>
          <a:xfrm>
            <a:off x="893263" y="192418"/>
            <a:ext cx="7100551" cy="2967431"/>
          </a:xfrm>
        </p:spPr>
      </p:pic>
      <p:pic>
        <p:nvPicPr>
          <p:cNvPr id="5" name="Picture 2" descr="https://musudarzelis.lt/uploads/knsrEglut/foto/2019-09/20190918_0939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8" t="1354" r="16824" b="751"/>
          <a:stretch/>
        </p:blipFill>
        <p:spPr bwMode="auto">
          <a:xfrm>
            <a:off x="8204974" y="1140269"/>
            <a:ext cx="3668752" cy="50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usudarzelis.lt/uploads/knsrEglut/foto/2019-12/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/>
          <a:stretch/>
        </p:blipFill>
        <p:spPr bwMode="auto">
          <a:xfrm>
            <a:off x="5282306" y="3367302"/>
            <a:ext cx="2711508" cy="32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musudarzelis.lt/uploads/knsrEglut/foto/2019-11/75247414_950710468628081_834277234953525657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5514" r="30540" b="27534"/>
          <a:stretch/>
        </p:blipFill>
        <p:spPr bwMode="auto">
          <a:xfrm>
            <a:off x="936121" y="3367302"/>
            <a:ext cx="4135025" cy="33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7782654" y="196595"/>
            <a:ext cx="2468986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„Visa mokykla šoka“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838200" y="1825625"/>
            <a:ext cx="20955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1800" b="1" smtClean="0"/>
              <a:t>„Visa mokykla šoka“ </a:t>
            </a:r>
            <a:endParaRPr lang="en-US" sz="1800" b="1" smtClean="0"/>
          </a:p>
          <a:p>
            <a:endParaRPr lang="en-US" dirty="0"/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6580442" y="3215944"/>
            <a:ext cx="2404423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„Sveikatos ratas“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09624" y="6204824"/>
            <a:ext cx="2095500" cy="48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t-LT" sz="1800" b="1" dirty="0" smtClean="0">
                <a:solidFill>
                  <a:schemeClr val="bg1"/>
                </a:solidFill>
              </a:rPr>
              <a:t>„</a:t>
            </a:r>
            <a:r>
              <a:rPr lang="lt-LT" sz="1800" b="1" dirty="0" err="1" smtClean="0">
                <a:solidFill>
                  <a:schemeClr val="bg1"/>
                </a:solidFill>
              </a:rPr>
              <a:t>Sveikatiada</a:t>
            </a:r>
            <a:r>
              <a:rPr lang="lt-LT" sz="1800" b="1" dirty="0" smtClean="0">
                <a:solidFill>
                  <a:schemeClr val="bg1"/>
                </a:solidFill>
              </a:rPr>
              <a:t>“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7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110"/>
            <a:ext cx="10515600" cy="498764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latin typeface="+mn-lt"/>
              </a:rPr>
              <a:t>ESAME ATVIRI </a:t>
            </a:r>
            <a:r>
              <a:rPr lang="lt-LT" b="1" dirty="0">
                <a:latin typeface="+mn-lt"/>
              </a:rPr>
              <a:t>KAITAI </a:t>
            </a:r>
            <a:r>
              <a:rPr lang="lt-LT" b="1" dirty="0" smtClean="0">
                <a:latin typeface="+mn-lt"/>
              </a:rPr>
              <a:t/>
            </a:r>
            <a:br>
              <a:rPr lang="lt-LT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82" y="893617"/>
            <a:ext cx="11760200" cy="56838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lt-LT" sz="2600" dirty="0"/>
              <a:t> </a:t>
            </a:r>
            <a:r>
              <a:rPr lang="en-GB" sz="2600" b="1" dirty="0" err="1">
                <a:solidFill>
                  <a:srgbClr val="FF0000"/>
                </a:solidFill>
              </a:rPr>
              <a:t>Pokyčiai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err="1">
                <a:solidFill>
                  <a:srgbClr val="FF0000"/>
                </a:solidFill>
              </a:rPr>
              <a:t>vaikų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err="1">
                <a:solidFill>
                  <a:srgbClr val="FF0000"/>
                </a:solidFill>
              </a:rPr>
              <a:t>maitinime</a:t>
            </a:r>
            <a:r>
              <a:rPr lang="en-GB" sz="2600" b="1" dirty="0">
                <a:solidFill>
                  <a:srgbClr val="FF0000"/>
                </a:solidFill>
              </a:rPr>
              <a:t>. </a:t>
            </a:r>
            <a:r>
              <a:rPr lang="en-GB" sz="2600" dirty="0" err="1"/>
              <a:t>Parengta</a:t>
            </a:r>
            <a:r>
              <a:rPr lang="en-GB" sz="2600" dirty="0"/>
              <a:t> </a:t>
            </a:r>
            <a:r>
              <a:rPr lang="en-GB" sz="2600" dirty="0" err="1"/>
              <a:t>paraiška</a:t>
            </a:r>
            <a:r>
              <a:rPr lang="en-GB" sz="2600" dirty="0"/>
              <a:t> </a:t>
            </a:r>
            <a:r>
              <a:rPr lang="en-GB" sz="2600" dirty="0" err="1"/>
              <a:t>ir</a:t>
            </a:r>
            <a:r>
              <a:rPr lang="en-GB" sz="2600" dirty="0"/>
              <a:t> </a:t>
            </a:r>
            <a:r>
              <a:rPr lang="en-GB" sz="2600" dirty="0" err="1"/>
              <a:t>nuo</a:t>
            </a:r>
            <a:r>
              <a:rPr lang="en-GB" sz="2600" dirty="0"/>
              <a:t> </a:t>
            </a:r>
            <a:r>
              <a:rPr lang="en-GB" sz="2600" dirty="0" err="1"/>
              <a:t>lapkričio</a:t>
            </a:r>
            <a:r>
              <a:rPr lang="en-GB" sz="2600" dirty="0"/>
              <a:t> 1d. </a:t>
            </a:r>
            <a:r>
              <a:rPr lang="en-GB" sz="2600" dirty="0" err="1"/>
              <a:t>gautas</a:t>
            </a:r>
            <a:r>
              <a:rPr lang="en-GB" sz="2600" dirty="0"/>
              <a:t> </a:t>
            </a:r>
            <a:r>
              <a:rPr lang="en-GB" sz="2600" dirty="0" err="1"/>
              <a:t>Nacionalinės</a:t>
            </a:r>
            <a:r>
              <a:rPr lang="en-GB" sz="2600" dirty="0"/>
              <a:t> </a:t>
            </a:r>
            <a:r>
              <a:rPr lang="en-GB" sz="2600" dirty="0" err="1"/>
              <a:t>mokėjimo</a:t>
            </a:r>
            <a:r>
              <a:rPr lang="en-GB" sz="2600" dirty="0"/>
              <a:t> </a:t>
            </a:r>
            <a:r>
              <a:rPr lang="en-GB" sz="2600" dirty="0" err="1"/>
              <a:t>agentūros</a:t>
            </a:r>
            <a:r>
              <a:rPr lang="en-GB" sz="2600" dirty="0"/>
              <a:t> </a:t>
            </a:r>
            <a:r>
              <a:rPr lang="en-GB" sz="2600" dirty="0" err="1"/>
              <a:t>prie</a:t>
            </a:r>
            <a:r>
              <a:rPr lang="en-GB" sz="2600" dirty="0"/>
              <a:t> </a:t>
            </a:r>
            <a:r>
              <a:rPr lang="en-GB" sz="2600" dirty="0" err="1"/>
              <a:t>žemės</a:t>
            </a:r>
            <a:r>
              <a:rPr lang="en-GB" sz="2600" dirty="0"/>
              <a:t> </a:t>
            </a:r>
            <a:r>
              <a:rPr lang="en-GB" sz="2600" dirty="0" err="1"/>
              <a:t>ūkio</a:t>
            </a:r>
            <a:r>
              <a:rPr lang="en-GB" sz="2600" dirty="0"/>
              <a:t> </a:t>
            </a:r>
            <a:r>
              <a:rPr lang="en-GB" sz="2600" dirty="0" err="1"/>
              <a:t>ministerijos</a:t>
            </a:r>
            <a:r>
              <a:rPr lang="en-GB" sz="2600" dirty="0"/>
              <a:t> </a:t>
            </a:r>
            <a:r>
              <a:rPr lang="en-GB" sz="2600" b="1" dirty="0" err="1"/>
              <a:t>finansavimas</a:t>
            </a:r>
            <a:r>
              <a:rPr lang="en-GB" sz="2600" b="1" dirty="0"/>
              <a:t>  </a:t>
            </a:r>
            <a:r>
              <a:rPr lang="en-GB" sz="2600" b="1" dirty="0" err="1"/>
              <a:t>ekologiškiems</a:t>
            </a:r>
            <a:r>
              <a:rPr lang="en-GB" sz="2600" b="1" dirty="0"/>
              <a:t> </a:t>
            </a:r>
            <a:r>
              <a:rPr lang="en-GB" sz="2600" b="1" dirty="0" err="1"/>
              <a:t>produktams</a:t>
            </a:r>
            <a:r>
              <a:rPr lang="en-GB" sz="2600" b="1" dirty="0"/>
              <a:t> </a:t>
            </a:r>
            <a:r>
              <a:rPr lang="en-GB" sz="2600" dirty="0"/>
              <a:t>– </a:t>
            </a:r>
            <a:r>
              <a:rPr lang="en-GB" sz="2600" dirty="0" err="1"/>
              <a:t>vaikų</a:t>
            </a:r>
            <a:r>
              <a:rPr lang="en-GB" sz="2600" dirty="0"/>
              <a:t> </a:t>
            </a:r>
            <a:r>
              <a:rPr lang="en-GB" sz="2600" dirty="0" err="1"/>
              <a:t>maitinimui</a:t>
            </a:r>
            <a:r>
              <a:rPr lang="en-GB" sz="2600" dirty="0"/>
              <a:t> </a:t>
            </a:r>
            <a:r>
              <a:rPr lang="en-GB" sz="2600" dirty="0" err="1"/>
              <a:t>naudojami</a:t>
            </a:r>
            <a:r>
              <a:rPr lang="en-GB" sz="2600" dirty="0"/>
              <a:t> </a:t>
            </a:r>
            <a:r>
              <a:rPr lang="en-GB" sz="2600" dirty="0" err="1"/>
              <a:t>ekologiški</a:t>
            </a:r>
            <a:r>
              <a:rPr lang="en-GB" sz="2600" dirty="0"/>
              <a:t> </a:t>
            </a:r>
            <a:r>
              <a:rPr lang="en-GB" sz="2600" dirty="0" err="1"/>
              <a:t>produktai</a:t>
            </a:r>
            <a:r>
              <a:rPr lang="en-GB" sz="2600" dirty="0"/>
              <a:t>. </a:t>
            </a:r>
            <a:r>
              <a:rPr lang="en-GB" sz="2600" dirty="0" err="1"/>
              <a:t>Priešmokyklinėse</a:t>
            </a:r>
            <a:r>
              <a:rPr lang="en-GB" sz="2600" dirty="0"/>
              <a:t> </a:t>
            </a:r>
            <a:r>
              <a:rPr lang="en-GB" sz="2600" dirty="0" err="1"/>
              <a:t>grupėse</a:t>
            </a:r>
            <a:r>
              <a:rPr lang="en-GB" sz="2600" dirty="0"/>
              <a:t> </a:t>
            </a:r>
            <a:r>
              <a:rPr lang="en-GB" sz="2600" dirty="0" err="1"/>
              <a:t>taikomi</a:t>
            </a:r>
            <a:r>
              <a:rPr lang="en-GB" sz="2600" dirty="0"/>
              <a:t> “</a:t>
            </a:r>
            <a:r>
              <a:rPr lang="en-GB" sz="2600" dirty="0" err="1"/>
              <a:t>švediško</a:t>
            </a:r>
            <a:r>
              <a:rPr lang="en-GB" sz="2600" dirty="0"/>
              <a:t> </a:t>
            </a:r>
            <a:r>
              <a:rPr lang="en-GB" sz="2600" dirty="0" err="1"/>
              <a:t>stalo</a:t>
            </a:r>
            <a:r>
              <a:rPr lang="en-GB" sz="2600" dirty="0"/>
              <a:t>” </a:t>
            </a:r>
            <a:r>
              <a:rPr lang="en-GB" sz="2600" dirty="0" err="1"/>
              <a:t>principai</a:t>
            </a:r>
            <a:r>
              <a:rPr lang="en-GB" sz="2600" dirty="0" smtClean="0"/>
              <a:t>.</a:t>
            </a:r>
            <a:endParaRPr lang="lt-LT" sz="2600" dirty="0" smtClean="0"/>
          </a:p>
          <a:p>
            <a:endParaRPr lang="en-US" dirty="0"/>
          </a:p>
          <a:p>
            <a:pPr lvl="0"/>
            <a:endParaRPr lang="lt-LT" sz="3000" b="1" dirty="0" smtClean="0"/>
          </a:p>
          <a:p>
            <a:pPr lvl="0">
              <a:lnSpc>
                <a:spcPct val="170000"/>
              </a:lnSpc>
            </a:pPr>
            <a:r>
              <a:rPr lang="lt-LT" sz="2600" b="1" dirty="0"/>
              <a:t>T</a:t>
            </a:r>
            <a:r>
              <a:rPr lang="lt-LT" sz="2600" b="1" dirty="0" smtClean="0"/>
              <a:t>ėvų. </a:t>
            </a:r>
            <a:r>
              <a:rPr lang="en-GB" sz="2600" dirty="0" err="1" smtClean="0"/>
              <a:t>Pasirašytos</a:t>
            </a:r>
            <a:r>
              <a:rPr lang="en-GB" sz="2600" dirty="0" smtClean="0"/>
              <a:t> </a:t>
            </a:r>
            <a:r>
              <a:rPr lang="en-GB" sz="2600" dirty="0" err="1"/>
              <a:t>trumpalaikės</a:t>
            </a:r>
            <a:r>
              <a:rPr lang="en-GB" sz="2600" dirty="0"/>
              <a:t> </a:t>
            </a:r>
            <a:r>
              <a:rPr lang="en-GB" sz="2600" dirty="0" err="1"/>
              <a:t>salės</a:t>
            </a:r>
            <a:r>
              <a:rPr lang="en-GB" sz="2600" dirty="0"/>
              <a:t> </a:t>
            </a:r>
            <a:r>
              <a:rPr lang="en-GB" sz="2600" dirty="0" err="1"/>
              <a:t>ir</a:t>
            </a:r>
            <a:r>
              <a:rPr lang="en-GB" sz="2600" dirty="0"/>
              <a:t> </a:t>
            </a:r>
            <a:r>
              <a:rPr lang="en-GB" sz="2600" dirty="0" err="1"/>
              <a:t>kitų</a:t>
            </a:r>
            <a:r>
              <a:rPr lang="en-GB" sz="2600" dirty="0"/>
              <a:t> </a:t>
            </a:r>
            <a:r>
              <a:rPr lang="en-GB" sz="2600" dirty="0" err="1"/>
              <a:t>patalpų</a:t>
            </a:r>
            <a:r>
              <a:rPr lang="en-GB" sz="2600" dirty="0"/>
              <a:t> </a:t>
            </a:r>
            <a:r>
              <a:rPr lang="en-GB" sz="2600" dirty="0" err="1"/>
              <a:t>nuomos</a:t>
            </a:r>
            <a:r>
              <a:rPr lang="en-GB" sz="2600" dirty="0"/>
              <a:t> </a:t>
            </a:r>
            <a:r>
              <a:rPr lang="en-GB" sz="2600" dirty="0" err="1"/>
              <a:t>sutartys</a:t>
            </a:r>
            <a:r>
              <a:rPr lang="en-GB" sz="2600" dirty="0"/>
              <a:t> </a:t>
            </a:r>
            <a:r>
              <a:rPr lang="en-GB" sz="2600" dirty="0" err="1"/>
              <a:t>dėl</a:t>
            </a:r>
            <a:r>
              <a:rPr lang="en-GB" sz="2600" dirty="0"/>
              <a:t> </a:t>
            </a:r>
            <a:r>
              <a:rPr lang="en-GB" sz="2600" dirty="0" err="1"/>
              <a:t>vaikų</a:t>
            </a:r>
            <a:r>
              <a:rPr lang="en-GB" sz="2600" dirty="0"/>
              <a:t> </a:t>
            </a:r>
            <a:r>
              <a:rPr lang="en-GB" sz="2600" dirty="0" err="1"/>
              <a:t>užimtumo</a:t>
            </a:r>
            <a:r>
              <a:rPr lang="en-GB" sz="2600" dirty="0"/>
              <a:t> </a:t>
            </a:r>
            <a:r>
              <a:rPr lang="en-GB" sz="2600" dirty="0" err="1"/>
              <a:t>po</a:t>
            </a:r>
            <a:r>
              <a:rPr lang="en-GB" sz="2600" dirty="0"/>
              <a:t> </a:t>
            </a:r>
            <a:r>
              <a:rPr lang="en-GB" sz="2600" dirty="0" err="1"/>
              <a:t>įstaigos</a:t>
            </a:r>
            <a:r>
              <a:rPr lang="en-GB" sz="2600" dirty="0"/>
              <a:t> </a:t>
            </a:r>
            <a:r>
              <a:rPr lang="en-GB" sz="2600" dirty="0" err="1"/>
              <a:t>darbo</a:t>
            </a:r>
            <a:r>
              <a:rPr lang="en-GB" sz="2600" dirty="0"/>
              <a:t> </a:t>
            </a:r>
            <a:r>
              <a:rPr lang="en-GB" sz="2600" dirty="0" err="1"/>
              <a:t>valandų</a:t>
            </a:r>
            <a:r>
              <a:rPr lang="en-GB" sz="2600" dirty="0"/>
              <a:t> </a:t>
            </a:r>
            <a:r>
              <a:rPr lang="en-GB" sz="2600" dirty="0" err="1"/>
              <a:t>įgyvendino</a:t>
            </a:r>
            <a:r>
              <a:rPr lang="en-GB" sz="2600" dirty="0"/>
              <a:t>  </a:t>
            </a:r>
            <a:r>
              <a:rPr lang="en-GB" sz="2600" dirty="0" err="1"/>
              <a:t>tėvų</a:t>
            </a:r>
            <a:r>
              <a:rPr lang="en-GB" sz="2600" dirty="0"/>
              <a:t> </a:t>
            </a:r>
            <a:r>
              <a:rPr lang="en-GB" sz="2600" dirty="0" err="1"/>
              <a:t>lūkesčius</a:t>
            </a:r>
            <a:r>
              <a:rPr lang="en-GB" sz="2600" dirty="0"/>
              <a:t> </a:t>
            </a:r>
            <a:r>
              <a:rPr lang="en-GB" sz="2600" dirty="0" err="1"/>
              <a:t>prailginti</a:t>
            </a:r>
            <a:r>
              <a:rPr lang="en-GB" sz="2600" dirty="0"/>
              <a:t> </a:t>
            </a:r>
            <a:r>
              <a:rPr lang="en-GB" sz="2600" dirty="0" err="1"/>
              <a:t>vaikų</a:t>
            </a:r>
            <a:r>
              <a:rPr lang="en-GB" sz="2600" dirty="0"/>
              <a:t> </a:t>
            </a:r>
            <a:r>
              <a:rPr lang="en-GB" sz="2600" dirty="0" err="1"/>
              <a:t>buvimo</a:t>
            </a:r>
            <a:r>
              <a:rPr lang="en-GB" sz="2600" dirty="0"/>
              <a:t> </a:t>
            </a:r>
            <a:r>
              <a:rPr lang="en-GB" sz="2600" dirty="0" err="1"/>
              <a:t>įstaigoje</a:t>
            </a:r>
            <a:r>
              <a:rPr lang="en-GB" sz="2600" dirty="0"/>
              <a:t> </a:t>
            </a:r>
            <a:r>
              <a:rPr lang="en-GB" sz="2600" dirty="0" err="1"/>
              <a:t>laiką</a:t>
            </a:r>
            <a:r>
              <a:rPr lang="en-GB" sz="2600" dirty="0"/>
              <a:t>, </a:t>
            </a:r>
            <a:r>
              <a:rPr lang="en-GB" sz="2600" dirty="0" err="1"/>
              <a:t>gaunamas</a:t>
            </a:r>
            <a:r>
              <a:rPr lang="en-GB" sz="2600" dirty="0"/>
              <a:t> </a:t>
            </a:r>
            <a:r>
              <a:rPr lang="en-GB" sz="2600" dirty="0" err="1"/>
              <a:t>papildomas</a:t>
            </a:r>
            <a:r>
              <a:rPr lang="en-GB" sz="2600" dirty="0"/>
              <a:t> </a:t>
            </a:r>
            <a:r>
              <a:rPr lang="en-GB" sz="2600" dirty="0" err="1"/>
              <a:t>finansavimas</a:t>
            </a:r>
            <a:r>
              <a:rPr lang="en-GB" sz="2600" dirty="0" smtClean="0"/>
              <a:t>.</a:t>
            </a:r>
            <a:endParaRPr lang="lt-LT" sz="2600" dirty="0" smtClean="0"/>
          </a:p>
          <a:p>
            <a:pPr lvl="0"/>
            <a:endParaRPr lang="lt-LT" sz="2600" dirty="0" smtClean="0"/>
          </a:p>
          <a:p>
            <a:pPr lvl="0"/>
            <a:r>
              <a:rPr lang="lt-LT" sz="2600" b="1" dirty="0" smtClean="0"/>
              <a:t>Vaikų. </a:t>
            </a:r>
            <a:r>
              <a:rPr lang="lt-LT" sz="2600" dirty="0" smtClean="0"/>
              <a:t>Vienoje PU grupėje vaikams, neužmiegantiems </a:t>
            </a:r>
            <a:r>
              <a:rPr lang="lt-LT" sz="2600" dirty="0"/>
              <a:t>pietų </a:t>
            </a:r>
            <a:r>
              <a:rPr lang="lt-LT" sz="2600" dirty="0" smtClean="0"/>
              <a:t>miego, pritaikytas dienos režimas.</a:t>
            </a:r>
          </a:p>
          <a:p>
            <a:pPr marL="0" indent="0">
              <a:buNone/>
            </a:pPr>
            <a:r>
              <a:rPr lang="lt-LT" sz="2600" dirty="0"/>
              <a:t>F</a:t>
            </a:r>
            <a:r>
              <a:rPr lang="lt-LT" sz="2600" dirty="0" smtClean="0"/>
              <a:t>izinio aktyvumo valandėlės su treneriais </a:t>
            </a:r>
            <a:r>
              <a:rPr lang="lt-LT" sz="2900" dirty="0" smtClean="0"/>
              <a:t>(</a:t>
            </a:r>
            <a:r>
              <a:rPr lang="en-GB" sz="2900" dirty="0"/>
              <a:t>VŠĮ „</a:t>
            </a:r>
            <a:r>
              <a:rPr lang="en-GB" sz="2900" dirty="0" err="1"/>
              <a:t>Garliavos</a:t>
            </a:r>
            <a:r>
              <a:rPr lang="en-GB" sz="2900" dirty="0"/>
              <a:t> </a:t>
            </a:r>
            <a:r>
              <a:rPr lang="en-GB" sz="2900" dirty="0" err="1"/>
              <a:t>futbolo</a:t>
            </a:r>
            <a:r>
              <a:rPr lang="en-GB" sz="2900" dirty="0"/>
              <a:t> </a:t>
            </a:r>
            <a:r>
              <a:rPr lang="en-GB" sz="2900" dirty="0" err="1"/>
              <a:t>klubas</a:t>
            </a:r>
            <a:r>
              <a:rPr lang="en-GB" sz="2900" dirty="0"/>
              <a:t>”, “Tornado” </a:t>
            </a:r>
            <a:r>
              <a:rPr lang="en-GB" sz="2900" dirty="0" err="1"/>
              <a:t>krepšinio</a:t>
            </a:r>
            <a:r>
              <a:rPr lang="en-GB" sz="2900" dirty="0"/>
              <a:t> </a:t>
            </a:r>
            <a:r>
              <a:rPr lang="en-GB" sz="2900" dirty="0" err="1"/>
              <a:t>mokykla</a:t>
            </a:r>
            <a:r>
              <a:rPr lang="en-GB" sz="2900" dirty="0"/>
              <a:t>. </a:t>
            </a:r>
            <a:r>
              <a:rPr lang="lt-LT" sz="2900" dirty="0"/>
              <a:t>)</a:t>
            </a:r>
            <a:endParaRPr lang="lt-LT" sz="2900" dirty="0" smtClean="0"/>
          </a:p>
          <a:p>
            <a:pPr lvl="0"/>
            <a:endParaRPr lang="lt-LT" sz="2600" dirty="0" smtClean="0"/>
          </a:p>
          <a:p>
            <a:pPr lvl="0"/>
            <a:r>
              <a:rPr lang="lt-LT" sz="2600" b="1" dirty="0" smtClean="0"/>
              <a:t>Darbuotojų. </a:t>
            </a:r>
            <a:r>
              <a:rPr lang="lt-LT" sz="2600" dirty="0" smtClean="0"/>
              <a:t>Nemokamos treniruotės su profesionaliu treneriu (ES projektas).</a:t>
            </a:r>
            <a:endParaRPr lang="lt-LT" sz="26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2757" y="2685982"/>
            <a:ext cx="5998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400" b="1" dirty="0"/>
              <a:t>Bendruomenės narių poreikių įtakoti pokyčiai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883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436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2019  METŲ VEIKLOS ATASKAITA</vt:lpstr>
      <vt:lpstr>Stiprinti bendradarbiavimo kultūrą užtikrinant vaikų gerovę ir kokybišką ugdymą </vt:lpstr>
      <vt:lpstr>PowerPoint Presentation</vt:lpstr>
      <vt:lpstr>Plėtoti ugdymą lauko pedagogikos elementais </vt:lpstr>
      <vt:lpstr>PowerPoint Presentation</vt:lpstr>
      <vt:lpstr> Į ugdymo turinį integruoti Sveikatos stiprinimo programą 2018-2022 m. </vt:lpstr>
      <vt:lpstr>PowerPoint Presentation</vt:lpstr>
      <vt:lpstr>ESAME ATVIRI KAITAI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 METŲ VEIKLOS ATASKAITA</dc:title>
  <dc:creator>Neringa</dc:creator>
  <cp:lastModifiedBy>Neringa</cp:lastModifiedBy>
  <cp:revision>33</cp:revision>
  <dcterms:created xsi:type="dcterms:W3CDTF">2020-01-13T15:23:04Z</dcterms:created>
  <dcterms:modified xsi:type="dcterms:W3CDTF">2020-02-07T08:03:09Z</dcterms:modified>
</cp:coreProperties>
</file>